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228" y="17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65D6802-AAF6-9B8E-AE49-EEBD47AB6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" y="1448957"/>
            <a:ext cx="1638300" cy="1638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1BF805C-0937-84AB-BF13-B4806196C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" y="4342183"/>
            <a:ext cx="1646591" cy="16465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0A38E0C7-FBAF-8594-E4E1-253C3274F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1" y="1648172"/>
            <a:ext cx="1439574" cy="13489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069F846-26CE-6B42-65D0-CCDE38208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37" y="4185047"/>
            <a:ext cx="1754895" cy="175489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транспорт, самолет, транспортное средство, Путешествие по воздуху&#10;&#10;Автоматически созданное описание">
            <a:extLst>
              <a:ext uri="{FF2B5EF4-FFF2-40B4-BE49-F238E27FC236}">
                <a16:creationId xmlns:a16="http://schemas.microsoft.com/office/drawing/2014/main" id="{7B81D110-CFF5-29C0-4B7A-D994C852D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59" y="1501186"/>
            <a:ext cx="1892561" cy="189256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шина, колесо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E4C1280-3FD6-78BE-8A28-50A37FAF6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70" y="1469830"/>
            <a:ext cx="1815317" cy="181531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B6D1FB79-1F32-91DE-EBA8-F97F705FA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5" y="4479713"/>
            <a:ext cx="1460229" cy="146022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ить, коктейль, сок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3E3E1686-5B92-3288-286F-12D15FEA2D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33" y="4374334"/>
            <a:ext cx="874749" cy="142830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замок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B9136B8-E385-DB83-7A17-4F8CC880B6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9" y="1381714"/>
            <a:ext cx="1657902" cy="1657902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01670C-D874-AC2A-9F78-A1D713726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84" y="4257686"/>
            <a:ext cx="1646591" cy="164659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851700" y="2975559"/>
            <a:ext cx="3631340" cy="1857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183805" y="2802577"/>
            <a:ext cx="3808991" cy="185773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29599" y="2868640"/>
            <a:ext cx="2496451" cy="17980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620934" y="2981529"/>
            <a:ext cx="1082648" cy="147535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300107" y="2844996"/>
            <a:ext cx="3779009" cy="188176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6C38932-5BF9-FB06-31DA-99749FE37CF8}"/>
              </a:ext>
            </a:extLst>
          </p:cNvPr>
          <p:cNvSpPr/>
          <p:nvPr/>
        </p:nvSpPr>
        <p:spPr>
          <a:xfrm>
            <a:off x="401562" y="130333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B67D6FF-782B-7923-03F2-464A8F0D1568}"/>
              </a:ext>
            </a:extLst>
          </p:cNvPr>
          <p:cNvSpPr/>
          <p:nvPr/>
        </p:nvSpPr>
        <p:spPr>
          <a:xfrm>
            <a:off x="401562" y="396417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5B23F3D-8773-6626-28A6-08BAEBA97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65720"/>
            <a:ext cx="1471129" cy="148703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7BFC6101-2BC8-9347-3D29-265BF39E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72" y="-156748"/>
            <a:ext cx="1471129" cy="148703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CB0C638B-CE14-A186-EFD1-83894690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65720"/>
            <a:ext cx="1471129" cy="148703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6E1B46-82D5-209A-B1BD-D25DC02A1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65720"/>
            <a:ext cx="1471129" cy="148703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87B1CCB2-BBC1-9D8D-246D-1DE0EE5F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65720"/>
            <a:ext cx="1471129" cy="1487033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6A74DDB-8097-AF66-413D-91730449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65720"/>
            <a:ext cx="1471129" cy="148703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EE9E36D-F2C6-1B8F-B14C-08CDFAEC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15" y="-160009"/>
            <a:ext cx="1471129" cy="148703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B92CEE4-16BA-3070-5525-7B1D99F3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82" y="-160009"/>
            <a:ext cx="1471129" cy="148703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CCAD43-5956-3D60-13D4-669CF72FD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0" y="-156157"/>
            <a:ext cx="1471129" cy="148703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B1FADD4-6598-D15F-576B-787F23DC5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16" y="-161309"/>
            <a:ext cx="1471129" cy="148703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бутылка, боулинг&#10;&#10;Автоматически созданное описание">
            <a:extLst>
              <a:ext uri="{FF2B5EF4-FFF2-40B4-BE49-F238E27FC236}">
                <a16:creationId xmlns:a16="http://schemas.microsoft.com/office/drawing/2014/main" id="{2D781490-14B4-9FFE-0061-57CF7ABCA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86" y="4327193"/>
            <a:ext cx="1677378" cy="1677378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7E44CC8-8E7E-057C-1664-0303F10E5AC4}"/>
              </a:ext>
            </a:extLst>
          </p:cNvPr>
          <p:cNvGrpSpPr/>
          <p:nvPr/>
        </p:nvGrpSpPr>
        <p:grpSpPr>
          <a:xfrm>
            <a:off x="1603062" y="1117164"/>
            <a:ext cx="2389908" cy="2389908"/>
            <a:chOff x="7608262" y="-228402"/>
            <a:chExt cx="2854423" cy="2854423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7379649-238C-200E-296D-BF8731DD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262" y="-228402"/>
              <a:ext cx="2854423" cy="2854423"/>
            </a:xfrm>
            <a:prstGeom prst="rect">
              <a:avLst/>
            </a:prstGeom>
          </p:spPr>
        </p:pic>
        <p:sp>
          <p:nvSpPr>
            <p:cNvPr id="54" name="Восьмиугольник 53">
              <a:extLst>
                <a:ext uri="{FF2B5EF4-FFF2-40B4-BE49-F238E27FC236}">
                  <a16:creationId xmlns:a16="http://schemas.microsoft.com/office/drawing/2014/main" id="{590B8B57-9302-B554-3641-7DD004A6E839}"/>
                </a:ext>
              </a:extLst>
            </p:cNvPr>
            <p:cNvSpPr/>
            <p:nvPr/>
          </p:nvSpPr>
          <p:spPr>
            <a:xfrm>
              <a:off x="8454109" y="51859"/>
              <a:ext cx="1141562" cy="1141562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7080AE-1324-E5C2-BFFD-B583912FC17E}"/>
                </a:ext>
              </a:extLst>
            </p:cNvPr>
            <p:cNvSpPr txBox="1"/>
            <p:nvPr/>
          </p:nvSpPr>
          <p:spPr>
            <a:xfrm>
              <a:off x="8474135" y="358903"/>
              <a:ext cx="1121536" cy="558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STOP</a:t>
              </a:r>
              <a:endParaRPr lang="ru-U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Рисунок 61" descr="Изображение выглядит как рисунок, искусство, лук&#10;&#10;Автоматически созданное описание">
            <a:extLst>
              <a:ext uri="{FF2B5EF4-FFF2-40B4-BE49-F238E27FC236}">
                <a16:creationId xmlns:a16="http://schemas.microsoft.com/office/drawing/2014/main" id="{4DCB3E45-5919-835A-1A3A-C21998BD5D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13" y="1500938"/>
            <a:ext cx="1815743" cy="181574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пный рогатый скот, бык, рог, Бык&#10;&#10;Автоматически созданное описание">
            <a:extLst>
              <a:ext uri="{FF2B5EF4-FFF2-40B4-BE49-F238E27FC236}">
                <a16:creationId xmlns:a16="http://schemas.microsoft.com/office/drawing/2014/main" id="{3E236DE1-4AB8-9513-DE64-3924357AE5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76" y="4257465"/>
            <a:ext cx="1783933" cy="17839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1F39FB-06B6-683E-88F7-208DC1174C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" y="1280987"/>
            <a:ext cx="2043493" cy="206017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66F2364-C46E-CEFC-1FFA-E87F246163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1" y="4227560"/>
            <a:ext cx="2063577" cy="206357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B8E02340-C8B8-1214-7DE6-229B1D5C9B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2" y="4287646"/>
            <a:ext cx="1523855" cy="152385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CE8171-5A95-4629-8271-8E35F91190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42" y="4027456"/>
            <a:ext cx="2078157" cy="207815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устройство, электродрель&#10;&#10;Автоматически созданное описание">
            <a:extLst>
              <a:ext uri="{FF2B5EF4-FFF2-40B4-BE49-F238E27FC236}">
                <a16:creationId xmlns:a16="http://schemas.microsoft.com/office/drawing/2014/main" id="{5568A0BD-1B02-B617-C3BE-228BEAF717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0" y="1332583"/>
            <a:ext cx="2120692" cy="212069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1A0A3E88-E674-0016-518A-09CA9B314C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95" y="1500882"/>
            <a:ext cx="1918228" cy="1918228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885DABB0-8B3F-6B41-9447-D0E5527666DA}"/>
              </a:ext>
            </a:extLst>
          </p:cNvPr>
          <p:cNvCxnSpPr>
            <a:cxnSpLocks/>
          </p:cNvCxnSpPr>
          <p:nvPr/>
        </p:nvCxnSpPr>
        <p:spPr>
          <a:xfrm flipV="1">
            <a:off x="1851995" y="3066909"/>
            <a:ext cx="2140975" cy="1711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7F514ECB-3484-1BC7-07A3-3917834D34FF}"/>
              </a:ext>
            </a:extLst>
          </p:cNvPr>
          <p:cNvCxnSpPr>
            <a:cxnSpLocks/>
          </p:cNvCxnSpPr>
          <p:nvPr/>
        </p:nvCxnSpPr>
        <p:spPr>
          <a:xfrm flipV="1">
            <a:off x="4857403" y="2307607"/>
            <a:ext cx="1057945" cy="21175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8C481C46-E5C6-2D82-A6A7-A0933EF284B1}"/>
              </a:ext>
            </a:extLst>
          </p:cNvPr>
          <p:cNvCxnSpPr>
            <a:cxnSpLocks/>
          </p:cNvCxnSpPr>
          <p:nvPr/>
        </p:nvCxnSpPr>
        <p:spPr>
          <a:xfrm flipV="1">
            <a:off x="3385845" y="2915099"/>
            <a:ext cx="3640203" cy="16970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376636C-2924-A198-597F-BF74BB36CD4A}"/>
              </a:ext>
            </a:extLst>
          </p:cNvPr>
          <p:cNvCxnSpPr>
            <a:cxnSpLocks/>
          </p:cNvCxnSpPr>
          <p:nvPr/>
        </p:nvCxnSpPr>
        <p:spPr>
          <a:xfrm flipH="1" flipV="1">
            <a:off x="2045117" y="2844892"/>
            <a:ext cx="3613460" cy="158028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37AE732-E8EE-B7C3-7199-9381418811B1}"/>
              </a:ext>
            </a:extLst>
          </p:cNvPr>
          <p:cNvCxnSpPr>
            <a:cxnSpLocks/>
          </p:cNvCxnSpPr>
          <p:nvPr/>
        </p:nvCxnSpPr>
        <p:spPr>
          <a:xfrm flipH="1" flipV="1">
            <a:off x="2976705" y="2368526"/>
            <a:ext cx="4322796" cy="2126378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33A78C6-DCF3-F32B-0B1E-5BDD8D0BFE4A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D9C8927-1E85-1C26-84D1-2C3E82061F48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Обновить со сплошной заливкой">
              <a:extLst>
                <a:ext uri="{FF2B5EF4-FFF2-40B4-BE49-F238E27FC236}">
                  <a16:creationId xmlns:a16="http://schemas.microsoft.com/office/drawing/2014/main" id="{24BC19B7-5662-FB39-0E1B-CAA743F0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71424" y="2453243"/>
            <a:ext cx="341947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D2AAC7-577F-48B5-BAFA-41C2D2A9DE39}"/>
</file>

<file path=customXml/itemProps2.xml><?xml version="1.0" encoding="utf-8"?>
<ds:datastoreItem xmlns:ds="http://schemas.openxmlformats.org/officeDocument/2006/customXml" ds:itemID="{540BAC7F-E97D-4048-BA84-7AB03BA7E004}"/>
</file>

<file path=customXml/itemProps3.xml><?xml version="1.0" encoding="utf-8"?>
<ds:datastoreItem xmlns:ds="http://schemas.openxmlformats.org/officeDocument/2006/customXml" ds:itemID="{A36ABA48-7B54-4200-B55F-C4A4CF1E8FBB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2025-01-16T19:17:12Z</dcterms:created>
  <dcterms:modified xsi:type="dcterms:W3CDTF">2025-02-07T16:09:03Z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