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01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8423E-B817-4445-AE79-2CBA3953E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FEF40A-3BCA-40AE-93C5-670F676F2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6F935-54A9-43E1-86C2-2407AC5B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C5797-670D-4700-AD88-331A2821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93130-19F9-46A6-9028-6A64D290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38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807B1-CC1C-4606-8330-2FE09D02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F53F17-38D8-4296-85B6-DE144CE52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3B9450-DA56-415B-B981-6FE96E84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83C4B-27AD-4C8A-BB0E-CC9F3279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03CAE-EE9F-43FE-B2E8-0E30784E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06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0F5098-3816-4734-8B9F-CDFD32904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D261E8-654A-4A1A-A488-B6AD96300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12000-B91C-48D4-B751-D23B2E31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BEEDF-D361-4B43-8AB8-4BDC44A7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C327D-E8DE-467D-A82A-471A42B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2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A7450-29D1-4189-81FA-1EEB43E9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37E8F-4116-443A-A2DE-2C354FAD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C69D7-6D6C-45DB-908B-604E04A6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77C22-1F67-4F06-8241-645815E5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D66C5-8DF3-4BDB-81EE-CB687D88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652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9C999-6599-4703-8BDA-E30EEC24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135BC8-636B-4AFF-9AF9-49377006E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6F84F-D62C-4953-9EFE-A69F5734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D0731-7AE5-43D1-B10E-D9A91436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5B813-18A8-4CE8-86C8-579C4F70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21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3B90-2908-4CD9-9990-C4CE5287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F73FC-29A3-4AD1-AADB-3F714A81C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C437D1-AC08-48AE-9A42-7F765801B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5C1B35-D0F8-4188-BCBE-5516F3A3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741398-1ABA-4680-B79D-73898176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9AFF61-440D-45B0-BE09-2BE2BBBE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17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62785-25B8-43ED-B1FE-DF54196F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0A536-C7B1-483B-96DC-EEB3B4794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1BC6F8-89CB-4F2C-B455-3878D1E35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B0A2A8-F567-4A8A-822D-4AAEE1C9F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449DD4-CC17-4A76-B075-54A295678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80DD1B-C8AE-4B42-A927-00FEE20A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A07BF-EC8D-4EA1-9699-238C2C7E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496F08-CD31-448A-AF08-448F1352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29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561A3-7C02-4771-936D-8CF38631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C947A1-59C3-40F3-8CED-19FDFE1A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6FEB60-A96E-4022-96A7-4DF1B0FD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751588-D933-4D28-A8BC-1056D77A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609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A3744A-F951-41A0-9306-9A161778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974F0F-2E61-4A30-81DA-CBDC7870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F460FC-00EA-49FB-BDBB-0B6F785F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6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29857-DEEC-4BF5-A786-3D03ACC3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6EBE1-8D25-44EE-8F74-76E48ACC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B0C8A-ED3B-4066-B214-0C246716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F87DA-B56B-4331-AB98-0F38E7A9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966BFC-6A12-4375-A745-89ADFD84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D7F724-1BA5-414E-BF9F-68D1056E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978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EBD98-5CF3-41D6-9FB7-E92AAAC8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CF86CA-E3AD-4EC6-A83C-3E7DC4BE2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E1309E-A5A7-4E86-A894-0E4ECADD2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8E7EC0-6D11-449B-98E1-B2DE003B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3B045-C4B9-4E19-8484-3C18A23E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D3A01-67AA-4523-9078-E4641DC5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0595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36A62-81F1-464D-B8C2-FB875F96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2348A-146B-4039-A29A-BC91E4D0F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D17BB-817E-436F-BCB2-DE990A2C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8988-421F-4D20-86F8-27A473A61DB8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EA25D-F326-42B1-9C7B-3EA2F4862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D0EF5-9B2B-4374-895C-286D8AFDD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654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6FBAB-1416-4B3A-8C6E-379290574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13D756D-6777-4E5B-B429-63DCD7A1F35F}"/>
              </a:ext>
            </a:extLst>
          </p:cNvPr>
          <p:cNvSpPr/>
          <p:nvPr/>
        </p:nvSpPr>
        <p:spPr>
          <a:xfrm>
            <a:off x="4572000" y="674370"/>
            <a:ext cx="7018020" cy="537210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670A1A-54EA-4924-A4BF-38FF3802A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4266" y="904102"/>
            <a:ext cx="2631464" cy="2631464"/>
          </a:xfrm>
          <a:custGeom>
            <a:avLst/>
            <a:gdLst>
              <a:gd name="connsiteX0" fmla="*/ 0 w 2631464"/>
              <a:gd name="connsiteY0" fmla="*/ 0 h 2631464"/>
              <a:gd name="connsiteX1" fmla="*/ 684181 w 2631464"/>
              <a:gd name="connsiteY1" fmla="*/ 0 h 2631464"/>
              <a:gd name="connsiteX2" fmla="*/ 1263103 w 2631464"/>
              <a:gd name="connsiteY2" fmla="*/ 0 h 2631464"/>
              <a:gd name="connsiteX3" fmla="*/ 1868339 w 2631464"/>
              <a:gd name="connsiteY3" fmla="*/ 0 h 2631464"/>
              <a:gd name="connsiteX4" fmla="*/ 2631464 w 2631464"/>
              <a:gd name="connsiteY4" fmla="*/ 0 h 2631464"/>
              <a:gd name="connsiteX5" fmla="*/ 2631464 w 2631464"/>
              <a:gd name="connsiteY5" fmla="*/ 710495 h 2631464"/>
              <a:gd name="connsiteX6" fmla="*/ 2631464 w 2631464"/>
              <a:gd name="connsiteY6" fmla="*/ 1289417 h 2631464"/>
              <a:gd name="connsiteX7" fmla="*/ 2631464 w 2631464"/>
              <a:gd name="connsiteY7" fmla="*/ 1973598 h 2631464"/>
              <a:gd name="connsiteX8" fmla="*/ 2631464 w 2631464"/>
              <a:gd name="connsiteY8" fmla="*/ 2631464 h 2631464"/>
              <a:gd name="connsiteX9" fmla="*/ 2052542 w 2631464"/>
              <a:gd name="connsiteY9" fmla="*/ 2631464 h 2631464"/>
              <a:gd name="connsiteX10" fmla="*/ 1342047 w 2631464"/>
              <a:gd name="connsiteY10" fmla="*/ 2631464 h 2631464"/>
              <a:gd name="connsiteX11" fmla="*/ 684181 w 2631464"/>
              <a:gd name="connsiteY11" fmla="*/ 2631464 h 2631464"/>
              <a:gd name="connsiteX12" fmla="*/ 0 w 2631464"/>
              <a:gd name="connsiteY12" fmla="*/ 2631464 h 2631464"/>
              <a:gd name="connsiteX13" fmla="*/ 0 w 2631464"/>
              <a:gd name="connsiteY13" fmla="*/ 1920969 h 2631464"/>
              <a:gd name="connsiteX14" fmla="*/ 0 w 2631464"/>
              <a:gd name="connsiteY14" fmla="*/ 1315732 h 2631464"/>
              <a:gd name="connsiteX15" fmla="*/ 0 w 2631464"/>
              <a:gd name="connsiteY15" fmla="*/ 605237 h 2631464"/>
              <a:gd name="connsiteX16" fmla="*/ 0 w 2631464"/>
              <a:gd name="connsiteY16" fmla="*/ 0 h 26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1464" h="2631464" fill="none" extrusionOk="0">
                <a:moveTo>
                  <a:pt x="0" y="0"/>
                </a:moveTo>
                <a:cubicBezTo>
                  <a:pt x="293544" y="33955"/>
                  <a:pt x="359320" y="-17943"/>
                  <a:pt x="684181" y="0"/>
                </a:cubicBezTo>
                <a:cubicBezTo>
                  <a:pt x="1009042" y="17943"/>
                  <a:pt x="1122778" y="-28901"/>
                  <a:pt x="1263103" y="0"/>
                </a:cubicBezTo>
                <a:cubicBezTo>
                  <a:pt x="1403428" y="28901"/>
                  <a:pt x="1577840" y="6708"/>
                  <a:pt x="1868339" y="0"/>
                </a:cubicBezTo>
                <a:cubicBezTo>
                  <a:pt x="2158838" y="-6708"/>
                  <a:pt x="2251672" y="-36913"/>
                  <a:pt x="2631464" y="0"/>
                </a:cubicBezTo>
                <a:cubicBezTo>
                  <a:pt x="2596429" y="279000"/>
                  <a:pt x="2614605" y="501146"/>
                  <a:pt x="2631464" y="710495"/>
                </a:cubicBezTo>
                <a:cubicBezTo>
                  <a:pt x="2648323" y="919844"/>
                  <a:pt x="2604562" y="1148693"/>
                  <a:pt x="2631464" y="1289417"/>
                </a:cubicBezTo>
                <a:cubicBezTo>
                  <a:pt x="2658366" y="1430141"/>
                  <a:pt x="2637018" y="1742781"/>
                  <a:pt x="2631464" y="1973598"/>
                </a:cubicBezTo>
                <a:cubicBezTo>
                  <a:pt x="2625910" y="2204415"/>
                  <a:pt x="2608272" y="2470188"/>
                  <a:pt x="2631464" y="2631464"/>
                </a:cubicBezTo>
                <a:cubicBezTo>
                  <a:pt x="2444766" y="2603586"/>
                  <a:pt x="2247436" y="2654411"/>
                  <a:pt x="2052542" y="2631464"/>
                </a:cubicBezTo>
                <a:cubicBezTo>
                  <a:pt x="1857648" y="2608517"/>
                  <a:pt x="1557919" y="2657058"/>
                  <a:pt x="1342047" y="2631464"/>
                </a:cubicBezTo>
                <a:cubicBezTo>
                  <a:pt x="1126176" y="2605870"/>
                  <a:pt x="938645" y="2640063"/>
                  <a:pt x="684181" y="2631464"/>
                </a:cubicBezTo>
                <a:cubicBezTo>
                  <a:pt x="429717" y="2622865"/>
                  <a:pt x="206677" y="2626324"/>
                  <a:pt x="0" y="2631464"/>
                </a:cubicBezTo>
                <a:cubicBezTo>
                  <a:pt x="20802" y="2310642"/>
                  <a:pt x="3395" y="2261845"/>
                  <a:pt x="0" y="1920969"/>
                </a:cubicBezTo>
                <a:cubicBezTo>
                  <a:pt x="-3395" y="1580093"/>
                  <a:pt x="-25129" y="1473242"/>
                  <a:pt x="0" y="1315732"/>
                </a:cubicBezTo>
                <a:cubicBezTo>
                  <a:pt x="25129" y="1158222"/>
                  <a:pt x="-20142" y="875125"/>
                  <a:pt x="0" y="605237"/>
                </a:cubicBezTo>
                <a:cubicBezTo>
                  <a:pt x="20142" y="335349"/>
                  <a:pt x="-3178" y="149345"/>
                  <a:pt x="0" y="0"/>
                </a:cubicBezTo>
                <a:close/>
              </a:path>
              <a:path w="2631464" h="2631464" stroke="0" extrusionOk="0">
                <a:moveTo>
                  <a:pt x="0" y="0"/>
                </a:moveTo>
                <a:cubicBezTo>
                  <a:pt x="271895" y="17876"/>
                  <a:pt x="346407" y="-22904"/>
                  <a:pt x="657866" y="0"/>
                </a:cubicBezTo>
                <a:cubicBezTo>
                  <a:pt x="969325" y="22904"/>
                  <a:pt x="1150624" y="22054"/>
                  <a:pt x="1368361" y="0"/>
                </a:cubicBezTo>
                <a:cubicBezTo>
                  <a:pt x="1586099" y="-22054"/>
                  <a:pt x="2358481" y="-27241"/>
                  <a:pt x="2631464" y="0"/>
                </a:cubicBezTo>
                <a:cubicBezTo>
                  <a:pt x="2638820" y="217251"/>
                  <a:pt x="2643419" y="339835"/>
                  <a:pt x="2631464" y="605237"/>
                </a:cubicBezTo>
                <a:cubicBezTo>
                  <a:pt x="2619509" y="870639"/>
                  <a:pt x="2602692" y="1023720"/>
                  <a:pt x="2631464" y="1315732"/>
                </a:cubicBezTo>
                <a:cubicBezTo>
                  <a:pt x="2660236" y="1607745"/>
                  <a:pt x="2637001" y="1720849"/>
                  <a:pt x="2631464" y="1999913"/>
                </a:cubicBezTo>
                <a:cubicBezTo>
                  <a:pt x="2625927" y="2278977"/>
                  <a:pt x="2651289" y="2483137"/>
                  <a:pt x="2631464" y="2631464"/>
                </a:cubicBezTo>
                <a:cubicBezTo>
                  <a:pt x="2366863" y="2635250"/>
                  <a:pt x="2256992" y="2627694"/>
                  <a:pt x="2052542" y="2631464"/>
                </a:cubicBezTo>
                <a:cubicBezTo>
                  <a:pt x="1848092" y="2635234"/>
                  <a:pt x="1627760" y="2653996"/>
                  <a:pt x="1473620" y="2631464"/>
                </a:cubicBezTo>
                <a:cubicBezTo>
                  <a:pt x="1319480" y="2608932"/>
                  <a:pt x="928800" y="2660223"/>
                  <a:pt x="763125" y="2631464"/>
                </a:cubicBezTo>
                <a:cubicBezTo>
                  <a:pt x="597450" y="2602705"/>
                  <a:pt x="310617" y="2624383"/>
                  <a:pt x="0" y="2631464"/>
                </a:cubicBezTo>
                <a:cubicBezTo>
                  <a:pt x="23769" y="2407727"/>
                  <a:pt x="9318" y="2169075"/>
                  <a:pt x="0" y="2026227"/>
                </a:cubicBezTo>
                <a:cubicBezTo>
                  <a:pt x="-9318" y="1883379"/>
                  <a:pt x="13212" y="1694112"/>
                  <a:pt x="0" y="1420991"/>
                </a:cubicBezTo>
                <a:cubicBezTo>
                  <a:pt x="-13212" y="1147870"/>
                  <a:pt x="-23538" y="960884"/>
                  <a:pt x="0" y="763125"/>
                </a:cubicBezTo>
                <a:cubicBezTo>
                  <a:pt x="23538" y="565366"/>
                  <a:pt x="-21499" y="209717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332060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896EFD-1FB2-459C-B33D-B78DE19CE4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 t="1499" r="1587" b="16833"/>
          <a:stretch/>
        </p:blipFill>
        <p:spPr>
          <a:xfrm>
            <a:off x="8326755" y="898621"/>
            <a:ext cx="2682240" cy="2610389"/>
          </a:xfrm>
          <a:custGeom>
            <a:avLst/>
            <a:gdLst>
              <a:gd name="connsiteX0" fmla="*/ 0 w 2682240"/>
              <a:gd name="connsiteY0" fmla="*/ 0 h 2610389"/>
              <a:gd name="connsiteX1" fmla="*/ 724205 w 2682240"/>
              <a:gd name="connsiteY1" fmla="*/ 0 h 2610389"/>
              <a:gd name="connsiteX2" fmla="*/ 1394765 w 2682240"/>
              <a:gd name="connsiteY2" fmla="*/ 0 h 2610389"/>
              <a:gd name="connsiteX3" fmla="*/ 2682240 w 2682240"/>
              <a:gd name="connsiteY3" fmla="*/ 0 h 2610389"/>
              <a:gd name="connsiteX4" fmla="*/ 2682240 w 2682240"/>
              <a:gd name="connsiteY4" fmla="*/ 626493 h 2610389"/>
              <a:gd name="connsiteX5" fmla="*/ 2682240 w 2682240"/>
              <a:gd name="connsiteY5" fmla="*/ 1331298 h 2610389"/>
              <a:gd name="connsiteX6" fmla="*/ 2682240 w 2682240"/>
              <a:gd name="connsiteY6" fmla="*/ 1931688 h 2610389"/>
              <a:gd name="connsiteX7" fmla="*/ 2682240 w 2682240"/>
              <a:gd name="connsiteY7" fmla="*/ 2610389 h 2610389"/>
              <a:gd name="connsiteX8" fmla="*/ 2038502 w 2682240"/>
              <a:gd name="connsiteY8" fmla="*/ 2610389 h 2610389"/>
              <a:gd name="connsiteX9" fmla="*/ 1421587 w 2682240"/>
              <a:gd name="connsiteY9" fmla="*/ 2610389 h 2610389"/>
              <a:gd name="connsiteX10" fmla="*/ 697382 w 2682240"/>
              <a:gd name="connsiteY10" fmla="*/ 2610389 h 2610389"/>
              <a:gd name="connsiteX11" fmla="*/ 0 w 2682240"/>
              <a:gd name="connsiteY11" fmla="*/ 2610389 h 2610389"/>
              <a:gd name="connsiteX12" fmla="*/ 0 w 2682240"/>
              <a:gd name="connsiteY12" fmla="*/ 2010000 h 2610389"/>
              <a:gd name="connsiteX13" fmla="*/ 0 w 2682240"/>
              <a:gd name="connsiteY13" fmla="*/ 1305195 h 2610389"/>
              <a:gd name="connsiteX14" fmla="*/ 0 w 2682240"/>
              <a:gd name="connsiteY14" fmla="*/ 730909 h 2610389"/>
              <a:gd name="connsiteX15" fmla="*/ 0 w 2682240"/>
              <a:gd name="connsiteY15" fmla="*/ 0 h 261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2240" h="2610389" fill="none" extrusionOk="0">
                <a:moveTo>
                  <a:pt x="0" y="0"/>
                </a:moveTo>
                <a:cubicBezTo>
                  <a:pt x="296233" y="-11758"/>
                  <a:pt x="512200" y="14206"/>
                  <a:pt x="724205" y="0"/>
                </a:cubicBezTo>
                <a:cubicBezTo>
                  <a:pt x="936211" y="-14206"/>
                  <a:pt x="1130776" y="-3317"/>
                  <a:pt x="1394765" y="0"/>
                </a:cubicBezTo>
                <a:cubicBezTo>
                  <a:pt x="1658754" y="3317"/>
                  <a:pt x="2308082" y="-44443"/>
                  <a:pt x="2682240" y="0"/>
                </a:cubicBezTo>
                <a:cubicBezTo>
                  <a:pt x="2677307" y="195590"/>
                  <a:pt x="2653849" y="472144"/>
                  <a:pt x="2682240" y="626493"/>
                </a:cubicBezTo>
                <a:cubicBezTo>
                  <a:pt x="2710631" y="780842"/>
                  <a:pt x="2706220" y="1043304"/>
                  <a:pt x="2682240" y="1331298"/>
                </a:cubicBezTo>
                <a:cubicBezTo>
                  <a:pt x="2658260" y="1619292"/>
                  <a:pt x="2654760" y="1660250"/>
                  <a:pt x="2682240" y="1931688"/>
                </a:cubicBezTo>
                <a:cubicBezTo>
                  <a:pt x="2709721" y="2203126"/>
                  <a:pt x="2701343" y="2441675"/>
                  <a:pt x="2682240" y="2610389"/>
                </a:cubicBezTo>
                <a:cubicBezTo>
                  <a:pt x="2507453" y="2605415"/>
                  <a:pt x="2314800" y="2621685"/>
                  <a:pt x="2038502" y="2610389"/>
                </a:cubicBezTo>
                <a:cubicBezTo>
                  <a:pt x="1762204" y="2599093"/>
                  <a:pt x="1547020" y="2592433"/>
                  <a:pt x="1421587" y="2610389"/>
                </a:cubicBezTo>
                <a:cubicBezTo>
                  <a:pt x="1296155" y="2628345"/>
                  <a:pt x="900559" y="2587919"/>
                  <a:pt x="697382" y="2610389"/>
                </a:cubicBezTo>
                <a:cubicBezTo>
                  <a:pt x="494206" y="2632859"/>
                  <a:pt x="267460" y="2590738"/>
                  <a:pt x="0" y="2610389"/>
                </a:cubicBezTo>
                <a:cubicBezTo>
                  <a:pt x="-5019" y="2373137"/>
                  <a:pt x="7063" y="2267332"/>
                  <a:pt x="0" y="2010000"/>
                </a:cubicBezTo>
                <a:cubicBezTo>
                  <a:pt x="-7063" y="1752668"/>
                  <a:pt x="27522" y="1651607"/>
                  <a:pt x="0" y="1305195"/>
                </a:cubicBezTo>
                <a:cubicBezTo>
                  <a:pt x="-27522" y="958783"/>
                  <a:pt x="20259" y="951740"/>
                  <a:pt x="0" y="730909"/>
                </a:cubicBezTo>
                <a:cubicBezTo>
                  <a:pt x="-20259" y="510078"/>
                  <a:pt x="-4238" y="351611"/>
                  <a:pt x="0" y="0"/>
                </a:cubicBezTo>
                <a:close/>
              </a:path>
              <a:path w="2682240" h="2610389" stroke="0" extrusionOk="0">
                <a:moveTo>
                  <a:pt x="0" y="0"/>
                </a:moveTo>
                <a:cubicBezTo>
                  <a:pt x="238977" y="-30141"/>
                  <a:pt x="481427" y="992"/>
                  <a:pt x="616915" y="0"/>
                </a:cubicBezTo>
                <a:cubicBezTo>
                  <a:pt x="752404" y="-992"/>
                  <a:pt x="979737" y="8429"/>
                  <a:pt x="1233830" y="0"/>
                </a:cubicBezTo>
                <a:cubicBezTo>
                  <a:pt x="1487924" y="-8429"/>
                  <a:pt x="1611075" y="-260"/>
                  <a:pt x="1877568" y="0"/>
                </a:cubicBezTo>
                <a:cubicBezTo>
                  <a:pt x="2144061" y="260"/>
                  <a:pt x="2319354" y="3671"/>
                  <a:pt x="2682240" y="0"/>
                </a:cubicBezTo>
                <a:cubicBezTo>
                  <a:pt x="2655065" y="318780"/>
                  <a:pt x="2702811" y="348278"/>
                  <a:pt x="2682240" y="678701"/>
                </a:cubicBezTo>
                <a:cubicBezTo>
                  <a:pt x="2661669" y="1009124"/>
                  <a:pt x="2686380" y="1006582"/>
                  <a:pt x="2682240" y="1252987"/>
                </a:cubicBezTo>
                <a:cubicBezTo>
                  <a:pt x="2678100" y="1499392"/>
                  <a:pt x="2692774" y="1760636"/>
                  <a:pt x="2682240" y="1957792"/>
                </a:cubicBezTo>
                <a:cubicBezTo>
                  <a:pt x="2671706" y="2154948"/>
                  <a:pt x="2713697" y="2457427"/>
                  <a:pt x="2682240" y="2610389"/>
                </a:cubicBezTo>
                <a:cubicBezTo>
                  <a:pt x="2541249" y="2590157"/>
                  <a:pt x="2289452" y="2626319"/>
                  <a:pt x="1984858" y="2610389"/>
                </a:cubicBezTo>
                <a:cubicBezTo>
                  <a:pt x="1680264" y="2594459"/>
                  <a:pt x="1565725" y="2580207"/>
                  <a:pt x="1260653" y="2610389"/>
                </a:cubicBezTo>
                <a:cubicBezTo>
                  <a:pt x="955581" y="2640571"/>
                  <a:pt x="753215" y="2581694"/>
                  <a:pt x="616915" y="2610389"/>
                </a:cubicBezTo>
                <a:cubicBezTo>
                  <a:pt x="480615" y="2639084"/>
                  <a:pt x="258684" y="2600179"/>
                  <a:pt x="0" y="2610389"/>
                </a:cubicBezTo>
                <a:cubicBezTo>
                  <a:pt x="-11259" y="2344983"/>
                  <a:pt x="21293" y="2097806"/>
                  <a:pt x="0" y="1931688"/>
                </a:cubicBezTo>
                <a:cubicBezTo>
                  <a:pt x="-21293" y="1765570"/>
                  <a:pt x="31648" y="1410542"/>
                  <a:pt x="0" y="1226883"/>
                </a:cubicBezTo>
                <a:cubicBezTo>
                  <a:pt x="-31648" y="1043224"/>
                  <a:pt x="-41275" y="328346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844618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AFCCD052-D22F-4A02-9294-8B27433A0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AB2E0405-2907-4E07-B038-86847E9411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D6B8D3-DBEC-41BF-8CCE-BC14A93A5D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907107"/>
            <a:ext cx="2074657" cy="20182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683DFF6-14B2-4858-89E0-1628D61375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04" y="4046381"/>
            <a:ext cx="1590030" cy="16455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FFE1FE-1D1A-46FB-8A7C-EF2E9A13B9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865834"/>
            <a:ext cx="2255342" cy="225534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880544A-D0FF-4361-93F4-07CBDCFAE5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32" y="3890521"/>
            <a:ext cx="2039713" cy="20397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D9C7A8-0708-437C-B9CF-A8A5DFC7CF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57" y="3590165"/>
            <a:ext cx="2312913" cy="23129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A32C7BB-CF59-4794-8E8E-6EE984E165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11" y="3796109"/>
            <a:ext cx="2391417" cy="2391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D5DA25-1B2A-4AE7-A6A5-499F5FE666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559" y="3721778"/>
            <a:ext cx="2184437" cy="218443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C65A156-D15E-4E03-A49C-6E59FF72E4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500" y="3803325"/>
            <a:ext cx="2078949" cy="20789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81A693-4320-420F-B0B7-FF99F4F8E6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39" y="3688212"/>
            <a:ext cx="2255343" cy="22553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172C3D-EF02-49AF-A373-C1214919E1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25" y="3837730"/>
            <a:ext cx="2068485" cy="20684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49865-E06A-44FA-B063-3A0E71123A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59" y="3638214"/>
            <a:ext cx="2280751" cy="228075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BA03E3D-F29B-4FCD-8ABD-C5D41E2A83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35" y="890344"/>
            <a:ext cx="4821371" cy="482137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7163" y="2057400"/>
            <a:ext cx="26765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3411 -0.380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12591 -0.373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12591 -0.3738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2695 -0.380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1276 -0.3942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11497 -0.358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13112 -0.362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12592 -0.3738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13411 -0.3805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12591 -0.3738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12149 -0.36945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2024-08-13T23:01:26Z</dcterms:created>
  <dcterms:modified xsi:type="dcterms:W3CDTF">2024-08-14T09:13:27Z</dcterms:modified>
</cp:coreProperties>
</file>