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6F4F-9CEC-4187-A304-3821493AEE47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проверить предметы в сумке. Кликай на предметы в сумке и ставь галочки в списке.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3C114-BE00-445A-8C88-1A17AC187B3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7C3-233C-4AFA-9902-F1FBF44118A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3B69-C09C-43BF-8A2D-3DEC43E13E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tiff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microsoft.com/office/2007/relationships/hdphoto" Target="../media/image28.wdp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microsoft.com/office/2007/relationships/hdphoto" Target="../media/image32.wdp"/><Relationship Id="rId33" Type="http://schemas.openxmlformats.org/officeDocument/2006/relationships/image" Target="../media/image33.png"/><Relationship Id="rId34" Type="http://schemas.microsoft.com/office/2007/relationships/hdphoto" Target="../media/image34.wdp"/><Relationship Id="rId35" Type="http://schemas.openxmlformats.org/officeDocument/2006/relationships/image" Target="../media/image35.png"/><Relationship Id="rId36" Type="http://schemas.microsoft.com/office/2007/relationships/hdphoto" Target="../media/image36.wdp"/><Relationship Id="rId37" Type="http://schemas.openxmlformats.org/officeDocument/2006/relationships/image" Target="../media/image37.png"/><Relationship Id="rId38" Type="http://schemas.microsoft.com/office/2007/relationships/hdphoto" Target="../media/image38.wdp"/><Relationship Id="rId39" Type="http://schemas.openxmlformats.org/officeDocument/2006/relationships/image" Target="../media/image39.png"/><Relationship Id="rId40" Type="http://schemas.microsoft.com/office/2007/relationships/hdphoto" Target="../media/image40.wdp"/><Relationship Id="rId41" Type="http://schemas.openxmlformats.org/officeDocument/2006/relationships/image" Target="../media/image41.png"/><Relationship Id="rId42" Type="http://schemas.microsoft.com/office/2007/relationships/hdphoto" Target="../media/image42.wdp"/><Relationship Id="rId43" Type="http://schemas.openxmlformats.org/officeDocument/2006/relationships/image" Target="../media/image43.png"/><Relationship Id="rId44" Type="http://schemas.microsoft.com/office/2007/relationships/hdphoto" Target="../media/image44.wdp"/><Relationship Id="rId45" Type="http://schemas.openxmlformats.org/officeDocument/2006/relationships/slideLayout" Target="../slideLayouts/slideLayout7.xml"/><Relationship Id="rId46" Type="http://schemas.openxmlformats.org/officeDocument/2006/relationships/notesSlide" Target="../notesSlides/notesSlide1.xml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6000"/>
                    </a14:imgEffect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790"/>
            <a:ext cx="12192000" cy="688379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ямоуголь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6"/>
          <a:stretch>
            <a:fillRect/>
          </a:stretch>
        </p:blipFill>
        <p:spPr>
          <a:xfrm>
            <a:off x="19514" y="1164492"/>
            <a:ext cx="3787326" cy="48839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687997" y="933450"/>
            <a:ext cx="5218253" cy="5244028"/>
          </a:xfrm>
          <a:prstGeom prst="roundRect">
            <a:avLst>
              <a:gd name="adj" fmla="val 60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6861495" y="1071904"/>
            <a:ext cx="4897049" cy="4772654"/>
            <a:chOff x="7007247" y="925990"/>
            <a:chExt cx="3902912" cy="3307393"/>
          </a:xfrm>
        </p:grpSpPr>
        <p:pic>
          <p:nvPicPr>
            <p:cNvPr id="7" name="Picture 2" descr="Grey shelf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728" y="925990"/>
              <a:ext cx="3894431" cy="152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2435712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Grey shelf clipart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7"/>
            <a:stretch>
              <a:fillRect/>
            </a:stretch>
          </p:blipFill>
          <p:spPr bwMode="auto">
            <a:xfrm>
              <a:off x="7007247" y="3334548"/>
              <a:ext cx="3894431" cy="89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66908" y="2886760"/>
            <a:ext cx="83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44" y="1565913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655" y="3555137"/>
            <a:ext cx="85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044" y="3857003"/>
            <a:ext cx="78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742" y="2219159"/>
            <a:ext cx="1425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6255" y="2559194"/>
            <a:ext cx="107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283" y="3190888"/>
            <a:ext cx="1121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КОВЕР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466" y="415205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9212" y="191869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1938862"/>
            <a:ext cx="209253" cy="20925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5217" y="4470397"/>
            <a:ext cx="95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ШНУР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044" y="4806772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217" y="5170524"/>
            <a:ext cx="141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ВЕЕР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9212" y="225507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99212" y="259144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9212" y="292782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9212" y="3243379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99212" y="3579754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9212" y="3881030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9212" y="418229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9212" y="451867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99212" y="4855046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212" y="519142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39" y="2271925"/>
            <a:ext cx="209253" cy="20925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63" y="2609361"/>
            <a:ext cx="209253" cy="20925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4" y="2947987"/>
            <a:ext cx="209253" cy="20925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2" y="3263588"/>
            <a:ext cx="209253" cy="209253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4" y="3599585"/>
            <a:ext cx="209253" cy="209253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3900105"/>
            <a:ext cx="209253" cy="20925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200615"/>
            <a:ext cx="209253" cy="20925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5" y="4536612"/>
            <a:ext cx="209253" cy="20925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32" y="4872609"/>
            <a:ext cx="209253" cy="20925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49" y="5208606"/>
            <a:ext cx="209253" cy="20925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7" y="2122347"/>
            <a:ext cx="991204" cy="99120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29" y="1933655"/>
            <a:ext cx="1364359" cy="1364359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75262"/>
            <a:ext cx="924503" cy="52890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9" y="3430006"/>
            <a:ext cx="1056813" cy="1012780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7" y="3388002"/>
            <a:ext cx="1044573" cy="1044573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7251"/>
            <a:ext cx="723418" cy="1046828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72146"/>
            <a:ext cx="963724" cy="963724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6" y="4757934"/>
            <a:ext cx="1162229" cy="1010634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5" y="5044434"/>
            <a:ext cx="936409" cy="446519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6" y="4963120"/>
            <a:ext cx="906508" cy="57543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5" y="2126508"/>
            <a:ext cx="991204" cy="99120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мультфильм, иллюстрация, ед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0" y="2060447"/>
            <a:ext cx="1131222" cy="1131222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утылка, текст, цвето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18" y="1932369"/>
            <a:ext cx="1364359" cy="1364359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конфет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309" y="2022299"/>
            <a:ext cx="1201644" cy="12016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85" y="3669732"/>
            <a:ext cx="924503" cy="52890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08" y="3428744"/>
            <a:ext cx="1056813" cy="1012780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игрушка, Мягкая игрушка, мультфильм, плюш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356" y="3387919"/>
            <a:ext cx="1044573" cy="1044573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982" y="3374479"/>
            <a:ext cx="723418" cy="1046828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дежда, дизайн&#10;&#10;Автоматически созданное описание"/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64" y="4668536"/>
            <a:ext cx="963724" cy="963724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соединитель, кабель&#10;&#10;Автоматически созданное описание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119">
            <a:off x="6931257" y="4757932"/>
            <a:ext cx="1162229" cy="1010634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лодка, транспортное средство, корабль, транспорт&#10;&#10;Автоматически созданное описание"/>
          <p:cNvPicPr>
            <a:picLocks noChangeAspect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84" y="5039989"/>
            <a:ext cx="936409" cy="446519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Веер, Декоративный веер, фанат&#10;&#10;Автоматически созданное описание"/>
          <p:cNvPicPr>
            <a:picLocks noChangeAspect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05" y="4963120"/>
            <a:ext cx="906508" cy="57543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755043" y="1873141"/>
            <a:ext cx="154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300" dirty="0"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98381" y="1609841"/>
            <a:ext cx="267938" cy="244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08" y="1630004"/>
            <a:ext cx="209253" cy="20925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806930" y="3374151"/>
            <a:ext cx="16859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Presentation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2024-04-17T18:54:00Z</dcterms:created>
  <dcterms:modified xsi:type="dcterms:W3CDTF">2024-07-03T22:00:34Z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357267551E024A4789CB4A8DC3503CAE_12</vt:lpwstr>
  </property>
  <property fmtid="{D5CDD505-2E9C-101B-9397-08002B2CF9AE}" pid="3" name="KSOProductBuildVer">
    <vt:lpwstr>1033-12.2.0.17119</vt:lpwstr>
  </property>
</Properties>
</file>