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813" y="2914763"/>
            <a:ext cx="21717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