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09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Будем їсти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51409" y="85480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додам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буряк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я до борщу.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54349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чищу.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43015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морковка у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борщі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6" y="653986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6" y="727275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81" y="687517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6" y="438099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5" y="938307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654349" y="816444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Який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смачний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848" y="2678210"/>
            <a:ext cx="36480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2024-07-30T13:49:34Z</dcterms:created>
  <dcterms:modified xsi:type="dcterms:W3CDTF">2024-11-17T21:47:37Z</dcterms:modified>
</cp:coreProperties>
</file>