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6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Горячий - Холодная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6579" y="257625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Лёгкое - Тяжелый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62404" y="2549440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Открытая - Закрытая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70992" y="256206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Кислый - Сладкий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37581" y="261418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Большой - Маленькая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pic>
        <p:nvPicPr>
          <p:cNvPr id="60" name="Google Shape;84;p1">
            <a:extLst>
              <a:ext uri="{FF2B5EF4-FFF2-40B4-BE49-F238E27FC236}">
                <a16:creationId xmlns:a16="http://schemas.microsoft.com/office/drawing/2014/main" id="{FD05DDC4-AC87-47BB-AF4E-DC6E215B4F5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98592" y="3817835"/>
            <a:ext cx="30289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2024-04-04T14:54:16Z</dcterms:created>
  <dcterms:modified xsi:type="dcterms:W3CDTF">2024-11-18T16:59:53Z</dcterms:modified>
</cp:coreProperties>
</file>