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94660"/>
  </p:normalViewPr>
  <p:slideViewPr>
    <p:cSldViewPr snapToGrid="0">
      <p:cViewPr varScale="1">
        <p:scale>
          <a:sx n="94" d="100"/>
          <a:sy n="94" d="100"/>
        </p:scale>
        <p:origin x="208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F13F5-D438-4A33-A57B-C75064844A4B}" type="datetimeFigureOut">
              <a:rPr lang="uk-UA" smtClean="0"/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9332-5689-46CD-8AEB-E10B1CB01CAC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F13F5-D438-4A33-A57B-C75064844A4B}" type="datetimeFigureOut">
              <a:rPr lang="uk-UA" smtClean="0"/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9332-5689-46CD-8AEB-E10B1CB01CAC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F13F5-D438-4A33-A57B-C75064844A4B}" type="datetimeFigureOut">
              <a:rPr lang="uk-UA" smtClean="0"/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9332-5689-46CD-8AEB-E10B1CB01CAC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F13F5-D438-4A33-A57B-C75064844A4B}" type="datetimeFigureOut">
              <a:rPr lang="uk-UA" smtClean="0"/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9332-5689-46CD-8AEB-E10B1CB01CAC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F13F5-D438-4A33-A57B-C75064844A4B}" type="datetimeFigureOut">
              <a:rPr lang="uk-UA" smtClean="0"/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9332-5689-46CD-8AEB-E10B1CB01CAC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F13F5-D438-4A33-A57B-C75064844A4B}" type="datetimeFigureOut">
              <a:rPr lang="uk-UA" smtClean="0"/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9332-5689-46CD-8AEB-E10B1CB01CAC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F13F5-D438-4A33-A57B-C75064844A4B}" type="datetimeFigureOut">
              <a:rPr lang="uk-UA" smtClean="0"/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9332-5689-46CD-8AEB-E10B1CB01CAC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F13F5-D438-4A33-A57B-C75064844A4B}" type="datetimeFigureOut">
              <a:rPr lang="uk-UA" smtClean="0"/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9332-5689-46CD-8AEB-E10B1CB01CAC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F13F5-D438-4A33-A57B-C75064844A4B}" type="datetimeFigureOut">
              <a:rPr lang="uk-UA" smtClean="0"/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9332-5689-46CD-8AEB-E10B1CB01CAC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F13F5-D438-4A33-A57B-C75064844A4B}" type="datetimeFigureOut">
              <a:rPr lang="uk-UA" smtClean="0"/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9332-5689-46CD-8AEB-E10B1CB01CAC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F13F5-D438-4A33-A57B-C75064844A4B}" type="datetimeFigureOut">
              <a:rPr lang="uk-UA" smtClean="0"/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9332-5689-46CD-8AEB-E10B1CB01CAC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7F13F5-D438-4A33-A57B-C75064844A4B}" type="datetimeFigureOut">
              <a:rPr lang="uk-UA" smtClean="0"/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39332-5689-46CD-8AEB-E10B1CB01CAC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slideLayout" Target="../slideLayouts/slideLayout7.xml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4413" cy="68802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" y="6023876"/>
            <a:ext cx="900353" cy="8775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21" y="623870"/>
            <a:ext cx="1615233" cy="1704208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3228644" y="3163532"/>
            <a:ext cx="4697645" cy="3564781"/>
            <a:chOff x="3121531" y="3822129"/>
            <a:chExt cx="4697645" cy="334335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1531" y="3822129"/>
              <a:ext cx="3315915" cy="331591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6738" y="4795466"/>
              <a:ext cx="2692438" cy="2370014"/>
            </a:xfrm>
            <a:prstGeom prst="rect">
              <a:avLst/>
            </a:prstGeom>
          </p:spPr>
        </p:pic>
      </p:grpSp>
      <p:sp>
        <p:nvSpPr>
          <p:cNvPr id="15" name="Oval 14"/>
          <p:cNvSpPr/>
          <p:nvPr/>
        </p:nvSpPr>
        <p:spPr>
          <a:xfrm>
            <a:off x="6936475" y="1047740"/>
            <a:ext cx="2182629" cy="2137284"/>
          </a:xfrm>
          <a:prstGeom prst="ellipse">
            <a:avLst/>
          </a:prstGeom>
          <a:ln>
            <a:noFill/>
          </a:ln>
          <a:effectLst>
            <a:glow rad="590452">
              <a:schemeClr val="bg1"/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685" y="1011300"/>
            <a:ext cx="1829280" cy="182928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284" y="1069562"/>
            <a:ext cx="1828800" cy="18288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284" y="1229718"/>
            <a:ext cx="1773327" cy="177332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334" y="1088886"/>
            <a:ext cx="2060770" cy="206077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547" y="1295817"/>
            <a:ext cx="1828800" cy="1828800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8507390" y="4378822"/>
            <a:ext cx="3308997" cy="2576410"/>
            <a:chOff x="8656906" y="4343971"/>
            <a:chExt cx="3308997" cy="257641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56906" y="4343971"/>
              <a:ext cx="1808381" cy="2075266"/>
            </a:xfrm>
            <a:prstGeom prst="rect">
              <a:avLst/>
            </a:prstGeom>
          </p:spPr>
        </p:pic>
        <p:grpSp>
          <p:nvGrpSpPr>
            <p:cNvPr id="14" name="Group 13"/>
            <p:cNvGrpSpPr/>
            <p:nvPr/>
          </p:nvGrpSpPr>
          <p:grpSpPr>
            <a:xfrm>
              <a:off x="9905133" y="5037891"/>
              <a:ext cx="2060770" cy="1882490"/>
              <a:chOff x="9259997" y="5426919"/>
              <a:chExt cx="2006013" cy="1810642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59997" y="5426919"/>
                <a:ext cx="2006013" cy="1810642"/>
              </a:xfrm>
              <a:prstGeom prst="rect">
                <a:avLst/>
              </a:prstGeom>
            </p:spPr>
          </p:pic>
          <p:sp>
            <p:nvSpPr>
              <p:cNvPr id="13" name="Rectangle 12"/>
              <p:cNvSpPr/>
              <p:nvPr/>
            </p:nvSpPr>
            <p:spPr>
              <a:xfrm>
                <a:off x="10422508" y="6120846"/>
                <a:ext cx="46976" cy="88809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endParaRPr lang="en-US" sz="5400" b="1" cap="none" spc="0" dirty="0">
                  <a:ln w="0"/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</p:grpSp>
      <p:pic>
        <p:nvPicPr>
          <p:cNvPr id="19" name="Picture 18" descr="C:\Users\yanag\OneDrive\Робочий стіл\pngtree-isolated-peach-on-white-background-png-image_9149840.pngpngtree-isolated-peach-on-white-background-png-image_9149840"/>
          <p:cNvPicPr>
            <a:picLocks noChangeAspect="1"/>
          </p:cNvPicPr>
          <p:nvPr/>
        </p:nvPicPr>
        <p:blipFill>
          <a:blip r:embed="rId13"/>
          <a:srcRect t="8" b="8"/>
          <a:stretch>
            <a:fillRect/>
          </a:stretch>
        </p:blipFill>
        <p:spPr>
          <a:xfrm>
            <a:off x="7302361" y="1466805"/>
            <a:ext cx="1362930" cy="136293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566" y="1182690"/>
            <a:ext cx="1828800" cy="18288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902" y="1280733"/>
            <a:ext cx="1828800" cy="18288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857" y="1306467"/>
            <a:ext cx="1696816" cy="1696816"/>
          </a:xfrm>
          <a:prstGeom prst="rect">
            <a:avLst/>
          </a:prstGeom>
        </p:spPr>
      </p:pic>
      <p:pic>
        <p:nvPicPr>
          <p:cNvPr id="145" name="Picture 144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96090" y="2885613"/>
            <a:ext cx="3009900" cy="3067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25 0.04097 L -0.10846 0.4025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61" y="1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16 0.00763 L 0.22826 0.4796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71" y="2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96296E-6 L 0.22409 0.46158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98" y="2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85185E-6 L -0.11119 0.47292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60" y="2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0 L 0.25912 0.46042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56" y="2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11111E-6 L -0.1043 0.4331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21" y="2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22222E-6 L 0.23867 0.43033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27" y="2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48148E-6 L 0.25794 0.44722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91" y="2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3.7037E-7 L -0.10208 0.46667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04" y="2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00"/>
                            </p:stCondLst>
                            <p:childTnLst>
                              <p:par>
                                <p:cTn id="12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B54353E-E9E7-46A0-88DA-3FC56E8EA7E0}"/>
</file>

<file path=customXml/itemProps2.xml><?xml version="1.0" encoding="utf-8"?>
<ds:datastoreItem xmlns:ds="http://schemas.openxmlformats.org/officeDocument/2006/customXml" ds:itemID="{585E3C12-4005-4D63-93F3-F0391F344CC9}"/>
</file>

<file path=customXml/itemProps3.xml><?xml version="1.0" encoding="utf-8"?>
<ds:datastoreItem xmlns:ds="http://schemas.openxmlformats.org/officeDocument/2006/customXml" ds:itemID="{5C7FA1CD-5E6E-4BD8-ABAB-09986004DC63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Office Theme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yanag</cp:lastModifiedBy>
  <cp:revision>13</cp:revision>
  <dcterms:created xsi:type="dcterms:W3CDTF">2024-11-26T13:28:00Z</dcterms:created>
  <dcterms:modified xsi:type="dcterms:W3CDTF">2025-02-19T13:21:13Z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23D94EF506B048A3AFEFF8C604FAAA95_12</vt:lpwstr>
  </property>
  <property fmtid="{D5CDD505-2E9C-101B-9397-08002B2CF9AE}" pid="3" name="KSOProductBuildVer">
    <vt:lpwstr>1033-12.2.0.19805</vt:lpwstr>
  </property>
  <property fmtid="{D5CDD505-2E9C-101B-9397-08002B2CF9AE}" pid="4" name="ContentTypeId">
    <vt:lpwstr>0x010100F36324872565BB459892B1B9D623CC6C</vt:lpwstr>
  </property>
</Properties>
</file>