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media/audio2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8" d="100"/>
          <a:sy n="78" d="100"/>
        </p:scale>
        <p:origin x="77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6D5B5-6EBE-48E0-B1ED-9755792C747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643B6-53DA-464A-803C-4F9D55A94AD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6D5B5-6EBE-48E0-B1ED-9755792C747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643B6-53DA-464A-803C-4F9D55A94AD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6D5B5-6EBE-48E0-B1ED-9755792C747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643B6-53DA-464A-803C-4F9D55A94AD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6D5B5-6EBE-48E0-B1ED-9755792C747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643B6-53DA-464A-803C-4F9D55A94AD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6D5B5-6EBE-48E0-B1ED-9755792C747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643B6-53DA-464A-803C-4F9D55A94AD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6D5B5-6EBE-48E0-B1ED-9755792C747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643B6-53DA-464A-803C-4F9D55A94AD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6D5B5-6EBE-48E0-B1ED-9755792C7471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643B6-53DA-464A-803C-4F9D55A94AD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6D5B5-6EBE-48E0-B1ED-9755792C7471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643B6-53DA-464A-803C-4F9D55A94AD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6D5B5-6EBE-48E0-B1ED-9755792C7471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643B6-53DA-464A-803C-4F9D55A94AD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6D5B5-6EBE-48E0-B1ED-9755792C747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643B6-53DA-464A-803C-4F9D55A94AD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6D5B5-6EBE-48E0-B1ED-9755792C747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643B6-53DA-464A-803C-4F9D55A94AD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6D5B5-6EBE-48E0-B1ED-9755792C747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E643B6-53DA-464A-803C-4F9D55A94AD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audio" Target="../media/audio1.wav"/><Relationship Id="rId12" Type="http://schemas.openxmlformats.org/officeDocument/2006/relationships/audio" Target="../media/audio2.wav"/><Relationship Id="rId13" Type="http://schemas.openxmlformats.org/officeDocument/2006/relationships/slideLayout" Target="../slideLayouts/slideLayout7.xml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Фон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4" name="Пион замок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02767">
            <a:off x="1270509" y="1091404"/>
            <a:ext cx="2167895" cy="2167895"/>
          </a:xfrm>
          <a:prstGeom prst="rect">
            <a:avLst/>
          </a:prstGeom>
        </p:spPr>
      </p:pic>
      <p:pic>
        <p:nvPicPr>
          <p:cNvPr id="45" name="Пион зонт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050" y="979609"/>
            <a:ext cx="2167895" cy="2167895"/>
          </a:xfrm>
          <a:prstGeom prst="rect">
            <a:avLst/>
          </a:prstGeom>
        </p:spPr>
      </p:pic>
      <p:pic>
        <p:nvPicPr>
          <p:cNvPr id="46" name="Пион зуб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033" y="2331887"/>
            <a:ext cx="2167895" cy="2167895"/>
          </a:xfrm>
          <a:prstGeom prst="rect">
            <a:avLst/>
          </a:prstGeom>
        </p:spPr>
      </p:pic>
      <p:pic>
        <p:nvPicPr>
          <p:cNvPr id="47" name="Пион заяц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7805">
            <a:off x="5297862" y="3910986"/>
            <a:ext cx="2167895" cy="2167895"/>
          </a:xfrm>
          <a:prstGeom prst="rect">
            <a:avLst/>
          </a:prstGeom>
        </p:spPr>
      </p:pic>
      <p:pic>
        <p:nvPicPr>
          <p:cNvPr id="48" name="Пион золото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510" y="3845107"/>
            <a:ext cx="2167895" cy="2167895"/>
          </a:xfrm>
          <a:prstGeom prst="rect">
            <a:avLst/>
          </a:prstGeom>
        </p:spPr>
      </p:pic>
      <p:grpSp>
        <p:nvGrpSpPr>
          <p:cNvPr id="53" name="зонт гр"/>
          <p:cNvGrpSpPr/>
          <p:nvPr/>
        </p:nvGrpSpPr>
        <p:grpSpPr>
          <a:xfrm>
            <a:off x="5402480" y="1093497"/>
            <a:ext cx="2407126" cy="2167896"/>
            <a:chOff x="5264287" y="948655"/>
            <a:chExt cx="2407126" cy="2217216"/>
          </a:xfrm>
          <a:effectLst>
            <a:glow rad="101600">
              <a:schemeClr val="accent5">
                <a:satMod val="175000"/>
                <a:alpha val="40000"/>
              </a:schemeClr>
            </a:glow>
          </a:effectLst>
        </p:grpSpPr>
        <p:sp>
          <p:nvSpPr>
            <p:cNvPr id="39" name="Круг зонт"/>
            <p:cNvSpPr/>
            <p:nvPr/>
          </p:nvSpPr>
          <p:spPr>
            <a:xfrm>
              <a:off x="5264287" y="948655"/>
              <a:ext cx="2407126" cy="2217216"/>
            </a:xfrm>
            <a:prstGeom prst="flowChartConnector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8" name="зонт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1823" y="1336707"/>
              <a:ext cx="1645257" cy="1645257"/>
            </a:xfrm>
            <a:prstGeom prst="rect">
              <a:avLst/>
            </a:prstGeom>
          </p:spPr>
        </p:pic>
      </p:grpSp>
      <p:pic>
        <p:nvPicPr>
          <p:cNvPr id="55" name="Бант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316783" y="4296694"/>
            <a:ext cx="2247619" cy="1510317"/>
          </a:xfrm>
          <a:prstGeom prst="rect">
            <a:avLst/>
          </a:prstGeom>
        </p:spPr>
      </p:pic>
      <p:grpSp>
        <p:nvGrpSpPr>
          <p:cNvPr id="52" name="Зуб гр"/>
          <p:cNvGrpSpPr/>
          <p:nvPr/>
        </p:nvGrpSpPr>
        <p:grpSpPr>
          <a:xfrm>
            <a:off x="3336135" y="2427121"/>
            <a:ext cx="2407126" cy="2217216"/>
            <a:chOff x="3258129" y="2352264"/>
            <a:chExt cx="2407126" cy="2217216"/>
          </a:xfrm>
          <a:effectLst>
            <a:glow rad="101600">
              <a:schemeClr val="accent5">
                <a:satMod val="175000"/>
                <a:alpha val="40000"/>
              </a:schemeClr>
            </a:glow>
          </a:effectLst>
        </p:grpSpPr>
        <p:sp>
          <p:nvSpPr>
            <p:cNvPr id="41" name="круг зуб"/>
            <p:cNvSpPr/>
            <p:nvPr/>
          </p:nvSpPr>
          <p:spPr>
            <a:xfrm>
              <a:off x="3258129" y="2352264"/>
              <a:ext cx="2407126" cy="2217216"/>
            </a:xfrm>
            <a:prstGeom prst="flowChartConnector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зуб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2501" y="2527901"/>
              <a:ext cx="1592965" cy="1745194"/>
            </a:xfrm>
            <a:prstGeom prst="rect">
              <a:avLst/>
            </a:prstGeom>
          </p:spPr>
        </p:pic>
      </p:grpSp>
      <p:grpSp>
        <p:nvGrpSpPr>
          <p:cNvPr id="50" name="золото гр"/>
          <p:cNvGrpSpPr/>
          <p:nvPr/>
        </p:nvGrpSpPr>
        <p:grpSpPr>
          <a:xfrm>
            <a:off x="1173292" y="3914244"/>
            <a:ext cx="2407126" cy="2217216"/>
            <a:chOff x="931505" y="3717452"/>
            <a:chExt cx="2407126" cy="2217216"/>
          </a:xfrm>
          <a:effectLst>
            <a:glow rad="101600">
              <a:schemeClr val="accent5">
                <a:satMod val="175000"/>
                <a:alpha val="40000"/>
              </a:schemeClr>
            </a:glow>
          </a:effectLst>
        </p:grpSpPr>
        <p:sp>
          <p:nvSpPr>
            <p:cNvPr id="40" name="круг золото"/>
            <p:cNvSpPr/>
            <p:nvPr/>
          </p:nvSpPr>
          <p:spPr>
            <a:xfrm>
              <a:off x="931505" y="3717452"/>
              <a:ext cx="2407126" cy="2217216"/>
            </a:xfrm>
            <a:prstGeom prst="flowChartConnector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6" name="золото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1980" y="3885339"/>
              <a:ext cx="1841613" cy="1841613"/>
            </a:xfrm>
            <a:prstGeom prst="rect">
              <a:avLst/>
            </a:prstGeom>
          </p:spPr>
        </p:pic>
      </p:grpSp>
      <p:grpSp>
        <p:nvGrpSpPr>
          <p:cNvPr id="51" name="Заяц гр"/>
          <p:cNvGrpSpPr/>
          <p:nvPr/>
        </p:nvGrpSpPr>
        <p:grpSpPr>
          <a:xfrm>
            <a:off x="5239434" y="3964206"/>
            <a:ext cx="2407126" cy="2217216"/>
            <a:chOff x="5150511" y="3723911"/>
            <a:chExt cx="2407126" cy="2217216"/>
          </a:xfrm>
          <a:effectLst>
            <a:glow rad="101600">
              <a:schemeClr val="accent5">
                <a:satMod val="175000"/>
                <a:alpha val="40000"/>
              </a:schemeClr>
            </a:glow>
          </a:effectLst>
        </p:grpSpPr>
        <p:sp>
          <p:nvSpPr>
            <p:cNvPr id="42" name="круг заяц"/>
            <p:cNvSpPr/>
            <p:nvPr/>
          </p:nvSpPr>
          <p:spPr>
            <a:xfrm>
              <a:off x="5150511" y="3723911"/>
              <a:ext cx="2407126" cy="2217216"/>
            </a:xfrm>
            <a:prstGeom prst="flowChartConnector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заяц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7877" y="4009998"/>
              <a:ext cx="1615981" cy="1615981"/>
            </a:xfrm>
            <a:prstGeom prst="rect">
              <a:avLst/>
            </a:prstGeom>
          </p:spPr>
        </p:pic>
      </p:grpSp>
      <p:grpSp>
        <p:nvGrpSpPr>
          <p:cNvPr id="49" name="замок гр"/>
          <p:cNvGrpSpPr/>
          <p:nvPr/>
        </p:nvGrpSpPr>
        <p:grpSpPr>
          <a:xfrm>
            <a:off x="1243470" y="1090643"/>
            <a:ext cx="2407126" cy="2217216"/>
            <a:chOff x="1291079" y="1005395"/>
            <a:chExt cx="2407126" cy="2217216"/>
          </a:xfrm>
          <a:effectLst>
            <a:glow rad="101600">
              <a:schemeClr val="accent5">
                <a:satMod val="175000"/>
                <a:alpha val="40000"/>
              </a:schemeClr>
            </a:glow>
          </a:effectLst>
        </p:grpSpPr>
        <p:sp>
          <p:nvSpPr>
            <p:cNvPr id="37" name="круг замок"/>
            <p:cNvSpPr/>
            <p:nvPr/>
          </p:nvSpPr>
          <p:spPr>
            <a:xfrm>
              <a:off x="1291079" y="1005395"/>
              <a:ext cx="2407126" cy="2217216"/>
            </a:xfrm>
            <a:prstGeom prst="flowChartConnector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2" name="замок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7875" y="1178109"/>
              <a:ext cx="1709474" cy="1709474"/>
            </a:xfrm>
            <a:prstGeom prst="rect">
              <a:avLst/>
            </a:prstGeom>
          </p:spPr>
        </p:pic>
      </p:grpSp>
      <p:pic>
        <p:nvPicPr>
          <p:cNvPr id="56" name="Google Shape;84;p1"/>
          <p:cNvPicPr preferRelativeResize="0"/>
          <p:nvPr/>
        </p:nvPicPr>
        <p:blipFill rotWithShape="1">
          <a:blip r:embed="rId10"/>
          <a:srcRect/>
          <a:stretch>
            <a:fillRect/>
          </a:stretch>
        </p:blipFill>
        <p:spPr>
          <a:xfrm>
            <a:off x="11261642" y="-48776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Picture 66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999095" y="1894205"/>
            <a:ext cx="3581400" cy="3648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11022E-16 L 0.15846 -0.075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17" y="-379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smeshnaya-ozornaya-multyashnaya-animatsionnaya-igra-pro-perehod-filma-4042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7.40741E-7 L -0.12227 -0.1182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0" y="-592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85185E-6 L 2.29167E-6 0.0002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07407E-6 L -0.10964 0.1990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82" y="995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3.7037E-7 L 0.10404 0.1828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95" y="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yanag</cp:lastModifiedBy>
  <cp:revision>3</cp:revision>
  <dcterms:created xsi:type="dcterms:W3CDTF">2024-05-06T06:47:00Z</dcterms:created>
  <dcterms:modified xsi:type="dcterms:W3CDTF">2024-07-08T08:26:56Z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2236C6FF9E484FB2B0A40AFA1BA69AD3_12</vt:lpwstr>
  </property>
  <property fmtid="{D5CDD505-2E9C-101B-9397-08002B2CF9AE}" pid="3" name="KSOProductBuildVer">
    <vt:lpwstr>1033-12.2.0.17119</vt:lpwstr>
  </property>
</Properties>
</file>