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7EA"/>
    <a:srgbClr val="FFEE01"/>
    <a:srgbClr val="FBDB01"/>
    <a:srgbClr val="038076"/>
    <a:srgbClr val="DDE64F"/>
    <a:srgbClr val="E90BC9"/>
    <a:srgbClr val="7DE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94653"/>
  </p:normalViewPr>
  <p:slideViewPr>
    <p:cSldViewPr snapToGrid="0">
      <p:cViewPr varScale="1">
        <p:scale>
          <a:sx n="65" d="100"/>
          <a:sy n="65" d="100"/>
        </p:scale>
        <p:origin x="78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95DB0-31C8-4E37-AC35-70D803257AB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77BE4-FADD-4320-9836-440A07CC015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2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7488573" y="4903113"/>
            <a:ext cx="1129422" cy="1596266"/>
            <a:chOff x="126219" y="3858355"/>
            <a:chExt cx="1863002" cy="263307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19" y="3858355"/>
              <a:ext cx="1863002" cy="18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653925" y="5421044"/>
              <a:ext cx="1089759" cy="107038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625536" y="4018596"/>
            <a:ext cx="1903702" cy="2165750"/>
            <a:chOff x="1360599" y="4376862"/>
            <a:chExt cx="1903702" cy="21657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599" y="4376862"/>
              <a:ext cx="1903702" cy="1903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1983678" y="5868438"/>
              <a:ext cx="686378" cy="67417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575903" y="3963057"/>
            <a:ext cx="1563614" cy="1900647"/>
            <a:chOff x="2803039" y="4446455"/>
            <a:chExt cx="1563614" cy="190064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039" y="4446455"/>
              <a:ext cx="1563614" cy="156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3181052" y="5698195"/>
              <a:ext cx="660653" cy="64890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75921" y="4220772"/>
            <a:ext cx="2204205" cy="2288789"/>
            <a:chOff x="4027129" y="4506626"/>
            <a:chExt cx="1620291" cy="1682468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129" y="4506626"/>
              <a:ext cx="1620291" cy="16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4508183" y="5711583"/>
              <a:ext cx="486155" cy="477511"/>
            </a:xfrm>
            <a:prstGeom prst="ellipse">
              <a:avLst/>
            </a:prstGeom>
            <a:solidFill>
              <a:srgbClr val="19C7E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47264" y="4052941"/>
            <a:ext cx="1984767" cy="2200722"/>
            <a:chOff x="5154563" y="3981848"/>
            <a:chExt cx="1984767" cy="220072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532782" y="4392608"/>
            <a:ext cx="1642092" cy="1858863"/>
            <a:chOff x="8699664" y="4149637"/>
            <a:chExt cx="1868416" cy="2100696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0014">
              <a:off x="8699664" y="4149637"/>
              <a:ext cx="1868416" cy="185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9095887" y="5457104"/>
              <a:ext cx="807588" cy="79322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356701" y="4618988"/>
            <a:ext cx="1724763" cy="1966493"/>
            <a:chOff x="10458456" y="3904553"/>
            <a:chExt cx="1724763" cy="1966493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456" y="3904553"/>
              <a:ext cx="1724763" cy="172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11003140" y="5221452"/>
              <a:ext cx="661353" cy="649594"/>
            </a:xfrm>
            <a:prstGeom prst="ellipse">
              <a:avLst/>
            </a:prstGeom>
            <a:solidFill>
              <a:srgbClr val="7DE1C4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89101" y="4220772"/>
            <a:ext cx="1799472" cy="2138008"/>
            <a:chOff x="6865664" y="360657"/>
            <a:chExt cx="2199688" cy="26135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664" y="360657"/>
              <a:ext cx="2199688" cy="219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7714994" y="2180945"/>
              <a:ext cx="807588" cy="793229"/>
            </a:xfrm>
            <a:prstGeom prst="ellipse">
              <a:avLst/>
            </a:prstGeom>
            <a:solidFill>
              <a:srgbClr val="E90BC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062" y="0"/>
            <a:ext cx="959938" cy="89251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-228083" y="4222513"/>
            <a:ext cx="1984767" cy="2200722"/>
            <a:chOff x="5154563" y="3981848"/>
            <a:chExt cx="1984767" cy="2200722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1120" y="2084705"/>
            <a:ext cx="2600325" cy="268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d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898 -0.0037 -0.01901 -0.00556 -0.02708 -0.00972 C -0.03424 -0.01366 -0.04505 -0.02408 -0.04505 -0.02384 C -0.04713 -0.02894 -0.05 -0.03357 -0.05104 -0.0382 C -0.05221 -0.0419 -0.05338 -0.04607 -0.05417 -0.05 C -0.05534 -0.05463 -0.05599 -0.05972 -0.05716 -0.06412 C -0.05794 -0.06667 -0.05937 -0.06875 -0.06016 -0.0713 C -0.06133 -0.07431 -0.06237 -0.07755 -0.06315 -0.08079 C -0.06445 -0.08542 -0.0651 -0.09051 -0.06614 -0.09491 C -0.06706 -0.09815 -0.06836 -0.10116 -0.06914 -0.1044 C -0.07044 -0.10833 -0.07109 -0.11227 -0.07213 -0.11597 C -0.07539 -0.14676 -0.07682 -0.14097 -0.07213 -0.17037 C -0.07148 -0.17593 -0.06914 -0.18426 -0.06614 -0.18935 C -0.06445 -0.19259 -0.06315 -0.1963 -0.06016 -0.19908 C -0.05482 -0.20417 -0.04805 -0.20833 -0.04206 -0.21296 C -0.03906 -0.21551 -0.03711 -0.21875 -0.03307 -0.22014 C -0.02917 -0.22176 -0.02513 -0.22292 -0.02096 -0.22454 C -0.01693 -0.22708 -0.01302 -0.2294 -0.00898 -0.23218 C -0.00599 -0.23426 -0.00364 -0.23727 -8.33333E-7 -0.23912 C 0.00261 -0.24051 0.00612 -0.24051 0.00899 -0.24144 C 0.01302 -0.24375 0.0168 -0.24653 0.02096 -0.24838 C 0.02383 -0.25023 0.02695 -0.25139 0.03008 -0.25324 C 0.03333 -0.25533 0.03555 -0.2581 0.03919 -0.26019 C 0.0418 -0.26227 0.04518 -0.26366 0.04805 -0.26505 C 0.05208 -0.26736 0.05586 -0.26991 0.06016 -0.27222 C 0.06602 -0.27546 0.07292 -0.27755 0.07826 -0.28171 C 0.08372 -0.28611 0.08971 -0.28982 0.09323 -0.29583 C 0.0957 -0.30046 0.09922 -0.30995 0.09922 -0.30949 C 0.1 -0.31829 0.10573 -0.34144 0.09922 -0.35255 C 0.09505 -0.35949 0.0862 -0.36875 0.07826 -0.37361 C 0.07513 -0.37546 0.07136 -0.37662 0.06914 -0.37847 C 0.06849 -0.3787 0.04961 -0.39815 0.04518 -0.40417 C 0.02982 -0.42546 0.04766 -0.40394 0.0332 -0.42083 C 0.03112 -0.42732 0.02956 -0.43357 0.02695 -0.43982 C 0.02604 -0.44236 0.02474 -0.44491 0.02409 -0.44699 C 0.02305 -0.44931 0.02005 -0.46065 0.0181 -0.46343 C 0.01458 -0.46852 0.00833 -0.47222 0.00612 -0.47755 C 0.0013 -0.48843 0.00482 -0.48287 -0.00599 -0.49421 C -0.00703 -0.50301 -0.00898 -0.51158 -0.00898 -0.51991 C -0.00898 -0.53658 -0.00742 -0.55301 -0.00599 -0.56945 C -0.00599 -0.57107 -0.00117 -0.61296 -8.33333E-7 -0.6169 C 0.00104 -0.62037 0.0043 -0.62292 0.00612 -0.62639 C 0.00833 -0.63102 0.01003 -0.63565 0.01211 -0.64028 C 0.01302 -0.64259 0.01328 -0.6456 0.01497 -0.64769 C 0.01706 -0.65 0.01927 -0.65232 0.02096 -0.65463 C 0.02539 -0.66088 0.02904 -0.66736 0.0332 -0.67361 C 0.03516 -0.67685 0.03581 -0.68056 0.03919 -0.6831 C 0.06537 -0.7037 0.0319 -0.67847 0.05716 -0.69468 C 0.06042 -0.69699 0.06263 -0.70046 0.06615 -0.70208 C 0.06979 -0.70417 0.07422 -0.70486 0.07826 -0.70671 C 0.09922 -0.7162 0.08555 -0.7125 0.10521 -0.7162 C 0.10729 -0.71945 0.10794 -0.72315 0.1112 -0.72546 C 0.11328 -0.72732 0.11719 -0.72708 0.12031 -0.72801 C 0.12435 -0.7294 0.12813 -0.73125 0.13229 -0.73241 C 0.13698 -0.73426 0.14232 -0.73565 0.1474 -0.73727 C 0.15143 -0.73912 0.15508 -0.7412 0.15938 -0.7419 C 0.16406 -0.74352 0.1694 -0.74375 0.17448 -0.74421 C 0.22852 -0.75394 0.17448 -0.74838 0.27669 -0.75139 C 0.28867 -0.75093 0.30065 -0.75116 0.31263 -0.74908 C 0.31615 -0.74884 0.31836 -0.74607 0.32175 -0.74421 C 0.32552 -0.74283 0.32969 -0.74167 0.33372 -0.73958 C 0.33776 -0.73773 0.34128 -0.73426 0.3457 -0.73241 C 0.34922 -0.73125 0.35391 -0.73125 0.35781 -0.73009 C 0.3638 -0.72708 0.37057 -0.72477 0.37578 -0.72083 C 0.38386 -0.71435 0.3905 -0.70695 0.39987 -0.70208 C 0.40287 -0.70046 0.40625 -0.69931 0.40886 -0.69699 C 0.41445 -0.69283 0.42083 -0.68449 0.42396 -0.67824 C 0.42526 -0.67523 0.42591 -0.67199 0.42708 -0.66875 C 0.42591 -0.66088 0.42617 -0.65301 0.42396 -0.64491 C 0.42292 -0.64236 0.41992 -0.64028 0.41797 -0.63796 C 0.41198 -0.63195 0.40534 -0.62593 0.39987 -0.61921 C 0.39557 -0.61458 0.38932 -0.60695 0.3849 -0.60278 C 0.37813 -0.59699 0.37188 -0.59051 0.3638 -0.58611 L 0.35482 -0.58125 C 0.35274 -0.57894 0.3513 -0.57616 0.34883 -0.57408 C 0.33906 -0.5669 0.33438 -0.56574 0.32474 -0.55995 C 0.31862 -0.55671 0.29974 -0.54468 0.29466 -0.54352 L 0.28555 -0.54097 C 0.27357 -0.54283 0.26133 -0.54445 0.24961 -0.54607 C 0.24636 -0.54653 0.24323 -0.54722 0.2405 -0.54838 C 0.23034 -0.55232 0.2293 -0.55463 0.22253 -0.5625 C 0.22018 -0.56482 0.21771 -0.5669 0.21641 -0.56945 C 0.21367 -0.57408 0.21276 -0.57917 0.21042 -0.58357 C 0.20261 -0.59861 0.20573 -0.59144 0.20143 -0.60486 C 0.20247 -0.61111 0.20169 -0.61806 0.20443 -0.62384 C 0.20846 -0.63403 0.21419 -0.63264 0.22253 -0.63796 C 0.22682 -0.64097 0.22969 -0.64491 0.23451 -0.64769 C 0.23945 -0.6507 0.2638 -0.65232 0.26458 -0.65232 C 0.27162 -0.65162 0.27865 -0.65185 0.28555 -0.65 C 0.29271 -0.64815 0.2974 -0.64306 0.30065 -0.63796 C 0.30195 -0.63611 0.30378 -0.63357 0.30378 -0.63102 C 0.30378 -0.62963 0.30169 -0.62778 0.30065 -0.62639 " pathEditMode="relative" rAng="0" ptsTypes="AAAAAAAAAAAAAAAAAAAAAAAAAAAAAAAAAAAAAAAAAAAAAAAAAAAAAAAAAAAAAAAAAAAAAAAAAAAAAAAAAAAAAAAAAAAAA">
                                      <p:cBhvr>
                                        <p:cTn id="6" dur="1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75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" dur="1475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6.25E-7 0.00069 C -0.00469 -0.00278 -0.0099 -0.00463 -0.01406 -0.00856 C -0.01784 -0.01181 -0.02344 -0.02176 -0.02344 -0.02153 C -0.02448 -0.02616 -0.02604 -0.03032 -0.02656 -0.03472 C -0.02708 -0.03819 -0.02773 -0.0419 -0.02813 -0.04537 C -0.02878 -0.05 -0.02904 -0.05463 -0.02969 -0.0588 C -0.03008 -0.06111 -0.03086 -0.06319 -0.03125 -0.06528 C -0.0319 -0.06806 -0.03242 -0.07106 -0.03281 -0.07384 C -0.03346 -0.07847 -0.03385 -0.08287 -0.03438 -0.08704 C -0.0349 -0.09005 -0.03555 -0.09306 -0.03594 -0.0956 C -0.03659 -0.09931 -0.03698 -0.10278 -0.0375 -0.10671 C -0.03919 -0.13495 -0.03997 -0.12963 -0.0375 -0.15694 C -0.03711 -0.16181 -0.03594 -0.16968 -0.03438 -0.17431 C -0.03346 -0.17755 -0.03281 -0.18079 -0.03125 -0.18287 C -0.02852 -0.18796 -0.025 -0.19167 -0.02188 -0.1963 C -0.02031 -0.19861 -0.01927 -0.20162 -0.01719 -0.20278 C -0.0151 -0.20417 -0.01302 -0.20556 -0.01094 -0.20718 C -0.00885 -0.20903 -0.00677 -0.21134 -0.00469 -0.21343 C -0.00313 -0.21574 -0.00195 -0.21852 6.25E-7 -0.22014 C 0.0013 -0.22153 0.00312 -0.22153 0.00469 -0.22222 C 0.00677 -0.22454 0.00872 -0.22708 0.01094 -0.22894 C 0.01237 -0.23079 0.01406 -0.23171 0.01562 -0.2331 C 0.01732 -0.23519 0.01849 -0.23773 0.02031 -0.23958 C 0.02174 -0.24167 0.02344 -0.24259 0.025 -0.24444 C 0.02708 -0.2463 0.02904 -0.24861 0.03125 -0.25069 C 0.03424 -0.25394 0.03789 -0.25602 0.04062 -0.25949 C 0.04349 -0.26343 0.04661 -0.26713 0.04844 -0.27245 C 0.04974 -0.27685 0.05156 -0.28565 0.05156 -0.28542 C 0.05195 -0.29282 0.05495 -0.31435 0.05156 -0.32477 C 0.04935 -0.33125 0.04479 -0.33958 0.04062 -0.34468 C 0.03906 -0.34606 0.03711 -0.34699 0.03594 -0.34884 C 0.03555 -0.34954 0.02578 -0.36736 0.02344 -0.37292 C 0.01549 -0.39213 0.02474 -0.37222 0.01719 -0.38796 C 0.01615 -0.39398 0.01536 -0.39977 0.01406 -0.40532 C 0.01354 -0.40741 0.01289 -0.40972 0.0125 -0.41204 C 0.01198 -0.41435 0.01042 -0.42431 0.00937 -0.42708 C 0.00755 -0.43171 0.0043 -0.43542 0.00312 -0.44028 C 0.00065 -0.45 0.00247 -0.44468 -0.00313 -0.45509 C -0.00365 -0.46343 -0.00469 -0.47153 -0.00469 -0.47917 C -0.00469 -0.49491 -0.00391 -0.50995 -0.00313 -0.52523 C -0.00313 -0.52662 -0.00065 -0.56481 6.25E-7 -0.56875 C 0.00052 -0.57176 0.00221 -0.57431 0.00312 -0.57731 C 0.0043 -0.58148 0.00521 -0.58611 0.00625 -0.59051 C 0.00677 -0.59259 0.0069 -0.59537 0.00781 -0.59699 C 0.00885 -0.59907 0.01003 -0.60139 0.01094 -0.60324 C 0.01315 -0.60926 0.0151 -0.61505 0.01719 -0.62083 C 0.01823 -0.62384 0.01862 -0.62731 0.02031 -0.62963 C 0.03398 -0.64907 0.01654 -0.62569 0.02969 -0.64074 C 0.03138 -0.64259 0.03255 -0.6456 0.03437 -0.64722 C 0.0362 -0.64931 0.03854 -0.65 0.04062 -0.65162 C 0.05156 -0.66019 0.0444 -0.65671 0.05469 -0.66019 C 0.05573 -0.66319 0.05612 -0.6669 0.05781 -0.66898 C 0.05885 -0.6706 0.06094 -0.6706 0.0625 -0.67106 C 0.06458 -0.67269 0.06654 -0.67431 0.06875 -0.67546 C 0.07122 -0.67708 0.07396 -0.67824 0.07656 -0.67986 C 0.07865 -0.68125 0.0806 -0.68333 0.08281 -0.68426 C 0.08529 -0.68542 0.08802 -0.68565 0.09062 -0.68634 C 0.11875 -0.6956 0.09062 -0.69028 0.14375 -0.69306 C 0.15 -0.69213 0.15625 -0.69259 0.1625 -0.69074 C 0.16432 -0.69051 0.16549 -0.68796 0.16719 -0.68634 C 0.16914 -0.68495 0.17135 -0.6838 0.17344 -0.68194 C 0.17552 -0.68009 0.17734 -0.67708 0.17969 -0.67546 C 0.18151 -0.67431 0.18385 -0.67407 0.18594 -0.67338 C 0.18906 -0.6706 0.19245 -0.66852 0.19531 -0.66481 C 0.19948 -0.6588 0.20286 -0.65185 0.20781 -0.64722 C 0.20937 -0.64583 0.21107 -0.64468 0.2125 -0.64282 C 0.21536 -0.63889 0.21875 -0.63102 0.22031 -0.62523 C 0.22096 -0.62269 0.22122 -0.61944 0.22187 -0.61667 C 0.22122 -0.60926 0.22148 -0.60208 0.22031 -0.59468 C 0.21979 -0.59213 0.21823 -0.59051 0.21719 -0.58819 C 0.21406 -0.58241 0.21068 -0.57685 0.20781 -0.5706 C 0.20547 -0.56667 0.20221 -0.55926 0.2 -0.55532 C 0.19648 -0.55 0.19323 -0.54421 0.18906 -0.54028 L 0.18437 -0.53588 C 0.18333 -0.5338 0.18255 -0.53148 0.18125 -0.5294 C 0.17617 -0.52292 0.1737 -0.52153 0.16875 -0.5162 C 0.16562 -0.51366 0.15573 -0.50255 0.15312 -0.50116 L 0.14844 -0.49907 C 0.14219 -0.50046 0.13581 -0.50185 0.12969 -0.50324 C 0.12799 -0.50394 0.12643 -0.50463 0.125 -0.50556 C 0.11966 -0.50949 0.11914 -0.51181 0.11562 -0.51875 C 0.11445 -0.52083 0.11315 -0.52292 0.1125 -0.52523 C 0.11107 -0.5294 0.11055 -0.5338 0.10937 -0.53819 C 0.10534 -0.55162 0.1069 -0.54537 0.10469 -0.55764 C 0.10521 -0.56343 0.10482 -0.56968 0.10625 -0.575 C 0.10833 -0.58426 0.11133 -0.58333 0.11562 -0.58819 C 0.11784 -0.59074 0.1194 -0.59468 0.12187 -0.59699 C 0.12448 -0.59954 0.13711 -0.60139 0.1375 -0.60139 C 0.14115 -0.60046 0.14479 -0.60093 0.14844 -0.59907 C 0.15208 -0.59745 0.15456 -0.59259 0.15625 -0.58819 C 0.1569 -0.58611 0.15781 -0.58403 0.15781 -0.58148 C 0.15781 -0.58009 0.15677 -0.57847 0.15625 -0.57731 " pathEditMode="relative" rAng="0" ptsTypes="AAAAAAAAAAAAAAAAAAAAAAAAAAAAAAAAAAAAAAAAAAAAAAAAAAAAAAAAAAAAAAAAAAAAAAAAAAAAAAAAAAAAAAAAAAAAA">
                                      <p:cBhvr>
                                        <p:cTn id="19" dur="13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3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7" dur="1475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7 L 4.16667E-7 0.00023 C -0.00339 -0.00371 -0.00703 -0.00579 -0.0099 -0.00972 C -0.0125 -0.01366 -0.01654 -0.02408 -0.01654 -0.02385 C -0.01719 -0.02871 -0.01836 -0.03334 -0.01862 -0.0382 C -0.01901 -0.04213 -0.01953 -0.0463 -0.01979 -0.05 C -0.02018 -0.05463 -0.02044 -0.05949 -0.02083 -0.06412 C -0.02109 -0.06667 -0.02175 -0.06875 -0.02201 -0.0713 C -0.0224 -0.07431 -0.02279 -0.07755 -0.02305 -0.08056 C -0.02357 -0.08542 -0.02383 -0.09028 -0.02422 -0.09468 C -0.02448 -0.09815 -0.025 -0.10093 -0.02526 -0.1044 C -0.02565 -0.1081 -0.02604 -0.11204 -0.0263 -0.11597 C -0.02747 -0.14699 -0.02813 -0.14097 -0.0263 -0.17037 C -0.02604 -0.17593 -0.02526 -0.18426 -0.02422 -0.18935 C -0.02357 -0.1926 -0.02305 -0.1963 -0.02201 -0.19885 C -0.02005 -0.20417 -0.01758 -0.20834 -0.01536 -0.21297 C -0.01432 -0.21528 -0.01354 -0.21852 -0.01211 -0.22014 C -0.01068 -0.22176 -0.00911 -0.22292 -0.00768 -0.22477 C -0.00625 -0.22685 -0.00482 -0.22917 -0.00339 -0.23172 C -0.00221 -0.23426 -0.00143 -0.23727 4.16667E-7 -0.23866 C 0.00091 -0.24051 0.00221 -0.24051 0.00325 -0.24121 C 0.00469 -0.24352 0.00612 -0.2463 0.00768 -0.24838 C 0.00859 -0.25023 0.0099 -0.25139 0.01094 -0.25301 C 0.01211 -0.2551 0.01289 -0.2581 0.01419 -0.25996 C 0.01523 -0.26204 0.01641 -0.26343 0.01745 -0.26482 C 0.01901 -0.26713 0.02031 -0.26991 0.02187 -0.27199 C 0.02396 -0.27523 0.02656 -0.27778 0.02852 -0.28125 C 0.03047 -0.28588 0.03268 -0.28959 0.03398 -0.29537 C 0.0349 -0.30047 0.0362 -0.30996 0.0362 -0.30949 C 0.03646 -0.31783 0.03854 -0.34121 0.0362 -0.35232 C 0.03464 -0.35949 0.03138 -0.36829 0.02852 -0.37361 C 0.02734 -0.3757 0.02604 -0.37639 0.02513 -0.37824 C 0.02487 -0.37871 0.0181 -0.39815 0.01641 -0.40417 C 0.01081 -0.42523 0.01732 -0.40394 0.01198 -0.42084 C 0.01133 -0.42709 0.01081 -0.43357 0.0099 -0.43959 C 0.0095 -0.44213 0.00898 -0.44422 0.00872 -0.44676 C 0.00833 -0.44908 0.00729 -0.46019 0.00651 -0.46343 C 0.00521 -0.46806 0.00299 -0.47176 0.00221 -0.47732 C 0.00039 -0.48797 0.00169 -0.48218 -0.00221 -0.49352 C -0.0026 -0.50255 -0.00339 -0.51135 -0.00339 -0.51945 C -0.00339 -0.53635 -0.00273 -0.55301 -0.00221 -0.56922 C -0.00221 -0.57084 -0.00052 -0.6125 4.16667E-7 -0.61644 C 0.00039 -0.61991 0.00156 -0.62269 0.00221 -0.62593 C 0.00299 -0.63056 0.00365 -0.63519 0.0043 -0.64005 C 0.00469 -0.64236 0.00482 -0.64491 0.00547 -0.64722 C 0.00612 -0.64954 0.00703 -0.65185 0.00768 -0.6544 C 0.00924 -0.66065 0.01055 -0.6669 0.01198 -0.67315 C 0.01276 -0.67616 0.01302 -0.68033 0.01419 -0.68264 C 0.02383 -0.70347 0.01159 -0.67801 0.02083 -0.69445 C 0.022 -0.69653 0.02279 -0.69977 0.02409 -0.70162 C 0.02539 -0.70371 0.02695 -0.70463 0.02852 -0.70602 C 0.0362 -0.71574 0.03112 -0.71181 0.03828 -0.71574 C 0.03906 -0.71875 0.03932 -0.72292 0.04049 -0.725 C 0.04128 -0.72685 0.04271 -0.72662 0.04388 -0.72732 C 0.04531 -0.72917 0.04661 -0.73056 0.04818 -0.73218 C 0.05 -0.73403 0.05182 -0.73542 0.05365 -0.73704 C 0.05521 -0.7382 0.05651 -0.74051 0.05807 -0.74167 C 0.05977 -0.74306 0.06172 -0.74329 0.06354 -0.74422 C 0.08333 -0.75371 0.06354 -0.74815 0.10078 -0.75093 C 0.10521 -0.75047 0.10964 -0.7507 0.11406 -0.74861 C 0.11523 -0.74815 0.11615 -0.74537 0.11732 -0.74422 C 0.11862 -0.74236 0.12018 -0.74121 0.12161 -0.73912 C 0.12318 -0.73727 0.12448 -0.73403 0.12604 -0.73218 C 0.12734 -0.73056 0.12904 -0.73033 0.13047 -0.72986 C 0.13268 -0.72662 0.13516 -0.72431 0.13698 -0.72037 C 0.13997 -0.71412 0.14232 -0.70648 0.14583 -0.70162 C 0.14687 -0.69977 0.14805 -0.69861 0.14909 -0.69653 C 0.15104 -0.6926 0.15352 -0.68403 0.15456 -0.67778 C 0.15508 -0.67454 0.15534 -0.67153 0.15573 -0.66852 C 0.15534 -0.66065 0.15534 -0.65278 0.15456 -0.64468 C 0.15417 -0.6419 0.15312 -0.64005 0.15234 -0.63773 C 0.15013 -0.63148 0.14779 -0.62523 0.14583 -0.61875 C 0.14427 -0.61412 0.14193 -0.60625 0.14036 -0.60232 C 0.13789 -0.5963 0.13555 -0.59005 0.13268 -0.58565 L 0.1293 -0.58102 C 0.12865 -0.57871 0.12812 -0.57593 0.12721 -0.57385 C 0.12357 -0.56644 0.12187 -0.56551 0.11836 -0.55949 C 0.11615 -0.55625 0.10924 -0.54445 0.10742 -0.54329 L 0.10417 -0.54074 C 0.09974 -0.54236 0.09531 -0.54375 0.09102 -0.5456 C 0.08984 -0.5463 0.08867 -0.54722 0.08763 -0.54792 C 0.08398 -0.55209 0.08359 -0.55463 0.08112 -0.56204 C 0.08034 -0.56459 0.07943 -0.56667 0.07891 -0.56922 C 0.07786 -0.57385 0.0776 -0.57871 0.07669 -0.58334 C 0.07383 -0.59815 0.075 -0.59121 0.07344 -0.60463 C 0.07383 -0.61088 0.07357 -0.6176 0.07448 -0.62338 C 0.07604 -0.63334 0.07812 -0.63241 0.08112 -0.63773 C 0.08268 -0.64074 0.08372 -0.64445 0.08555 -0.64722 C 0.08737 -0.65023 0.09622 -0.65185 0.09648 -0.65185 C 0.09896 -0.65093 0.10156 -0.65139 0.10417 -0.64954 C 0.10664 -0.64792 0.10846 -0.6426 0.10964 -0.63773 C 0.11003 -0.63542 0.11068 -0.6331 0.11068 -0.63056 C 0.11068 -0.62894 0.11003 -0.62755 0.10964 -0.62593 " pathEditMode="relative" rAng="0" ptsTypes="AAAAAAAAAAAAAAAAAAAAAAAAAAAAAAAAAAAAAAAAAAAAAAAAAAAAAAAAAAAAAAAAAAAAAAAAAAAAAAAAAAAAAAAAAAAAA">
                                      <p:cBhvr>
                                        <p:cTn id="32" dur="20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37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0" dur="1475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7 L -4.58333E-6 0.00023 C 0.0129 -0.00371 0.02709 -0.00556 0.03829 -0.00996 C 0.04844 -0.01389 0.06368 -0.02408 0.06368 -0.02385 C 0.06667 -0.02894 0.07071 -0.0338 0.07201 -0.03866 C 0.07305 -0.0426 0.07487 -0.04653 0.07605 -0.05047 C 0.07787 -0.0551 0.07904 -0.06019 0.08086 -0.06436 C 0.08138 -0.06713 0.08373 -0.06945 0.0849 -0.07199 C 0.08672 -0.07477 0.08777 -0.07801 0.08907 -0.08125 C 0.09076 -0.08588 0.09206 -0.09121 0.0931 -0.09561 C 0.09493 -0.09885 0.0961 -0.10186 0.0974 -0.1051 C 0.09909 -0.1088 0.10027 -0.11297 0.10196 -0.11713 C 0.10625 -0.14769 0.1086 -0.1419 0.10196 -0.17153 C 0.10092 -0.17709 0.0974 -0.18565 0.0931 -0.19074 C 0.09076 -0.19422 0.08907 -0.19792 0.0849 -0.20047 C 0.07735 -0.20556 0.06771 -0.20973 0.05964 -0.21436 C 0.05482 -0.2169 0.05196 -0.22037 0.04662 -0.22153 C 0.04076 -0.22338 0.03542 -0.22431 0.02943 -0.22639 C 0.02422 -0.22848 0.01823 -0.23125 0.0129 -0.23334 C 0.00834 -0.23611 0.00534 -0.23889 -4.58333E-6 -0.24098 C -0.00351 -0.24236 -0.0082 -0.24236 -0.01302 -0.24306 C -0.01822 -0.24561 -0.02356 -0.24815 -0.02942 -0.25024 C -0.03359 -0.25186 -0.03776 -0.25301 -0.0427 -0.25486 C -0.04648 -0.25695 -0.05 -0.25996 -0.05481 -0.26227 C -0.0595 -0.26412 -0.06367 -0.26528 -0.06783 -0.26667 C -0.07304 -0.26922 -0.07903 -0.27176 -0.08489 -0.27408 C -0.09257 -0.27755 -0.1026 -0.27963 -0.11015 -0.28334 C -0.11783 -0.28797 -0.1263 -0.2919 -0.13151 -0.29792 C -0.1345 -0.30255 -0.13971 -0.31204 -0.13971 -0.31158 C -0.14088 -0.32014 -0.14869 -0.34375 -0.13971 -0.35486 C -0.13385 -0.36181 -0.12135 -0.37107 -0.11015 -0.37639 C -0.10572 -0.37824 -0.10078 -0.37894 -0.09726 -0.38125 C -0.09596 -0.38149 -0.06953 -0.40139 -0.06367 -0.40718 C -0.04218 -0.42848 -0.06718 -0.40672 -0.04648 -0.42385 C -0.04362 -0.42963 -0.04218 -0.43658 -0.03776 -0.44283 C -0.03658 -0.44491 -0.03476 -0.44769 -0.03411 -0.44977 C -0.03229 -0.45232 -0.02825 -0.46343 -0.02539 -0.46644 C -0.02057 -0.47176 -0.01171 -0.47524 -0.0082 -0.48056 C -0.00182 -0.49167 -0.00638 -0.48565 0.00834 -0.49699 C 0.01003 -0.50602 0.0129 -0.51482 0.0129 -0.52338 C 0.0129 -0.54051 0.01068 -0.55695 0.00834 -0.57361 C 0.00834 -0.575 0.00183 -0.6169 -4.58333E-6 -0.62084 C -0.00117 -0.62431 -0.00585 -0.62732 -0.0082 -0.63056 C -0.01171 -0.63542 -0.01406 -0.63982 -0.01705 -0.64491 C -0.01822 -0.64699 -0.01888 -0.64977 -0.02109 -0.65209 C -0.02408 -0.65417 -0.02721 -0.65625 -0.02942 -0.65903 C -0.03528 -0.66528 -0.04062 -0.67153 -0.04648 -0.67778 C -0.04947 -0.68125 -0.05 -0.68496 -0.05481 -0.68774 C -0.09192 -0.70857 -0.04479 -0.68311 -0.0802 -0.69931 C -0.08489 -0.70162 -0.08841 -0.70463 -0.09309 -0.70649 C -0.09778 -0.70903 -0.10442 -0.70973 -0.11015 -0.71135 C -0.13971 -0.72084 -0.12031 -0.71713 -0.14804 -0.72084 C -0.15091 -0.72408 -0.15208 -0.72801 -0.15612 -0.73056 C -0.15911 -0.73241 -0.16497 -0.73218 -0.16927 -0.73264 C -0.17513 -0.73449 -0.18059 -0.73611 -0.18632 -0.7375 C -0.19296 -0.73936 -0.20052 -0.74074 -0.20755 -0.74236 C -0.21289 -0.74399 -0.21875 -0.74607 -0.22408 -0.74723 C -0.23216 -0.74861 -0.2388 -0.74861 -0.24518 -0.74954 C -0.32187 -0.75949 -0.24518 -0.75348 -0.38971 -0.75649 C -0.40625 -0.75579 -0.4233 -0.75602 -0.44049 -0.75417 C -0.44518 -0.75394 -0.44869 -0.75139 -0.45273 -0.74954 C -0.45872 -0.74792 -0.46393 -0.74676 -0.46992 -0.74468 C -0.47578 -0.7426 -0.48059 -0.73936 -0.48737 -0.7375 C -0.49205 -0.73611 -0.49817 -0.73611 -0.50351 -0.73542 C -0.51237 -0.73218 -0.52174 -0.72986 -0.52942 -0.72593 C -0.54049 -0.71945 -0.54921 -0.71204 -0.56289 -0.70649 C -0.56705 -0.7051 -0.57174 -0.7044 -0.57591 -0.70209 C -0.58346 -0.69769 -0.59231 -0.68866 -0.59687 -0.68287 C -0.59869 -0.67986 -0.59987 -0.67639 -0.60065 -0.67361 C -0.59987 -0.66528 -0.59987 -0.65764 -0.59687 -0.64954 C -0.59531 -0.6463 -0.59101 -0.64491 -0.58815 -0.64236 C -0.57981 -0.63611 -0.57057 -0.62986 -0.56289 -0.62315 C -0.55664 -0.61829 -0.5483 -0.61088 -0.54179 -0.60672 C -0.53242 -0.6007 -0.52356 -0.59445 -0.51237 -0.59028 L -0.49934 -0.58519 C -0.49713 -0.58311 -0.49466 -0.58056 -0.49166 -0.57848 C -0.4776 -0.57061 -0.47044 -0.56945 -0.45755 -0.56366 C -0.44869 -0.56042 -0.42213 -0.54838 -0.4151 -0.54723 L -0.40208 -0.54491 C -0.38502 -0.5463 -0.36796 -0.54792 -0.35143 -0.54977 C -0.34661 -0.55024 -0.34257 -0.55093 -0.33906 -0.55186 C -0.32434 -0.55602 -0.32252 -0.55857 -0.31315 -0.56644 C -0.31015 -0.56852 -0.30651 -0.57084 -0.30481 -0.57361 C -0.30065 -0.57848 -0.29947 -0.58311 -0.29661 -0.58774 C -0.28528 -0.60278 -0.28958 -0.59584 -0.28346 -0.60903 C -0.28528 -0.61528 -0.28424 -0.62223 -0.28776 -0.62824 C -0.29362 -0.63797 -0.30182 -0.63727 -0.31315 -0.64236 C -0.31901 -0.64537 -0.32356 -0.64954 -0.33033 -0.65209 C -0.33723 -0.65463 -0.37148 -0.65625 -0.37252 -0.65625 C -0.38268 -0.65579 -0.39257 -0.65602 -0.40208 -0.65417 C -0.4121 -0.65278 -0.41875 -0.64769 -0.4233 -0.64236 C -0.42513 -0.64028 -0.42734 -0.6375 -0.42734 -0.63542 C -0.42734 -0.63357 -0.42513 -0.63218 -0.4233 -0.63056 " pathEditMode="relative" rAng="0" ptsTypes="AAAAAAAAAAAAAAAAAAAAAAAAAAAAAAAAAAAAAAAAAAAAAAAAAAAAAAAAAAAAAAAAAAAAAAAAAAAAAAAAAAAAAAAAAAAAA">
                                      <p:cBhvr>
                                        <p:cTn id="45" dur="17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3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3" dur="1475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00092 C -0.00469 -0.00348 -0.0099 -0.00579 -0.01407 -0.01088 C -0.01784 -0.01482 -0.02344 -0.0257 -0.02344 -0.02524 C -0.02448 -0.03125 -0.02604 -0.03635 -0.02657 -0.0419 C -0.02709 -0.04653 -0.02774 -0.05047 -0.02813 -0.05463 C -0.02878 -0.05996 -0.02904 -0.06575 -0.02969 -0.07061 C -0.03008 -0.07338 -0.03086 -0.07593 -0.03125 -0.07871 C -0.0319 -0.08218 -0.03242 -0.08519 -0.03282 -0.08843 C -0.03347 -0.09399 -0.03386 -0.1 -0.03438 -0.1044 C -0.0349 -0.10857 -0.03555 -0.11158 -0.03594 -0.11505 C -0.03659 -0.11922 -0.03698 -0.12408 -0.0375 -0.12778 C -0.0392 -0.16181 -0.03998 -0.15533 -0.0375 -0.1882 C -0.03711 -0.19422 -0.03594 -0.20371 -0.03438 -0.2095 C -0.03347 -0.21274 -0.03282 -0.2169 -0.03125 -0.21945 C -0.02852 -0.22547 -0.025 -0.22963 -0.02188 -0.23519 C -0.02032 -0.2382 -0.01927 -0.24144 -0.01719 -0.2426 C -0.01511 -0.24468 -0.01302 -0.2463 -0.01094 -0.24815 C -0.00886 -0.25047 -0.00677 -0.25348 -0.00469 -0.25625 C -0.00313 -0.25857 -0.00196 -0.26204 3.125E-6 -0.26389 C 0.0013 -0.26575 0.00312 -0.26575 0.00468 -0.2669 C 0.00677 -0.26922 0.00872 -0.27223 0.01093 -0.27454 C 0.01237 -0.27639 0.01406 -0.27825 0.01562 -0.27987 C 0.01731 -0.28218 0.01849 -0.28588 0.02031 -0.2875 C 0.02174 -0.28982 0.02343 -0.29098 0.025 -0.29283 C 0.02708 -0.29561 0.02903 -0.29792 0.03125 -0.3007 C 0.03424 -0.3044 0.03789 -0.30695 0.04062 -0.31088 C 0.04349 -0.31598 0.04661 -0.32014 0.04843 -0.32686 C 0.04974 -0.33218 0.05156 -0.3426 0.05156 -0.34213 C 0.05195 -0.35139 0.05494 -0.37686 0.05156 -0.38936 C 0.04935 -0.39723 0.04479 -0.40764 0.04062 -0.41297 C 0.03906 -0.41505 0.03711 -0.41598 0.03593 -0.41806 C 0.03554 -0.41875 0.02578 -0.44051 0.02343 -0.44676 C 0.01549 -0.47037 0.02474 -0.44653 0.01718 -0.46528 C 0.01614 -0.47223 0.01536 -0.47987 0.01406 -0.48612 C 0.01354 -0.48912 0.01289 -0.49144 0.0125 -0.49399 C 0.01198 -0.49676 0.01041 -0.50903 0.00937 -0.5125 C 0.00755 -0.51783 0.00429 -0.52176 0.00312 -0.52755 C 0.00065 -0.53982 0.00247 -0.53334 -0.00313 -0.5463 C -0.00365 -0.55579 -0.00469 -0.56482 -0.00469 -0.575 C -0.00469 -0.59329 -0.00391 -0.61112 -0.00313 -0.62917 C -0.00313 -0.63102 -0.00065 -0.67732 3.125E-6 -0.68149 C 0.00052 -0.68565 0.00221 -0.68866 0.00312 -0.6919 C 0.00429 -0.69746 0.00521 -0.70255 0.00625 -0.70787 C 0.00677 -0.71019 0.0069 -0.71366 0.00781 -0.71551 C 0.00885 -0.71852 0.01002 -0.72061 0.01093 -0.72385 C 0.01315 -0.73079 0.0151 -0.73727 0.01718 -0.74422 C 0.01823 -0.74769 0.01862 -0.75255 0.02031 -0.75487 C 0.03398 -0.77825 0.01653 -0.75024 0.02968 -0.76829 C 0.03138 -0.77061 0.03255 -0.77408 0.03437 -0.7757 C 0.03619 -0.77825 0.03854 -0.7794 0.04062 -0.78125 C 0.05156 -0.79167 0.0444 -0.7875 0.05468 -0.79167 C 0.05573 -0.79514 0.05612 -0.79931 0.05781 -0.80162 C 0.05885 -0.80417 0.06093 -0.80348 0.0625 -0.80463 C 0.06458 -0.80649 0.06653 -0.80811 0.06875 -0.80996 C 0.07122 -0.81181 0.07396 -0.8132 0.07656 -0.81505 C 0.07864 -0.8169 0.0806 -0.81945 0.08281 -0.82037 C 0.08528 -0.82153 0.08802 -0.82223 0.09062 -0.82269 C 0.11875 -0.8338 0.09062 -0.82732 0.14375 -0.83056 C 0.15 -0.82987 0.15625 -0.83056 0.1625 -0.82801 C 0.16432 -0.82732 0.16549 -0.82454 0.16718 -0.82269 C 0.16914 -0.8213 0.17135 -0.81991 0.17343 -0.8176 C 0.17552 -0.81505 0.17734 -0.81181 0.17968 -0.80996 C 0.18151 -0.80811 0.18385 -0.80811 0.18593 -0.80695 C 0.18906 -0.80348 0.19258 -0.80116 0.19531 -0.797 C 0.19948 -0.79005 0.20286 -0.78172 0.20781 -0.7757 C 0.20937 -0.77408 0.21106 -0.77292 0.2125 -0.77061 C 0.21536 -0.76598 0.21875 -0.75649 0.22031 -0.74954 C 0.22096 -0.74653 0.22135 -0.7426 0.22187 -0.73912 C 0.22135 -0.73079 0.22148 -0.72223 0.22031 -0.71297 C 0.21979 -0.71019 0.21823 -0.70787 0.21718 -0.70533 C 0.21406 -0.69838 0.21067 -0.69144 0.20781 -0.68426 C 0.2056 -0.67917 0.20234 -0.67037 0.2 -0.66598 C 0.19648 -0.6595 0.19323 -0.65255 0.18906 -0.64746 L 0.18437 -0.64283 C 0.18333 -0.64005 0.18255 -0.63658 0.18125 -0.6345 C 0.17617 -0.62639 0.17369 -0.625 0.16875 -0.61875 C 0.16562 -0.61528 0.15573 -0.60209 0.15312 -0.60047 L 0.14843 -0.59838 C 0.14218 -0.60024 0.1358 -0.60116 0.12968 -0.60325 C 0.12799 -0.60417 0.12643 -0.60463 0.125 -0.60579 C 0.11966 -0.61042 0.11914 -0.61343 0.11562 -0.6213 C 0.11445 -0.62385 0.11315 -0.62639 0.1125 -0.62917 C 0.11106 -0.6345 0.11054 -0.64005 0.10937 -0.64514 C 0.10534 -0.66135 0.1069 -0.65394 0.10468 -0.66852 C 0.10521 -0.67547 0.10481 -0.68334 0.10625 -0.68982 C 0.10833 -0.70024 0.11133 -0.69931 0.11562 -0.70533 C 0.11784 -0.70857 0.1194 -0.71297 0.12187 -0.71551 C 0.12448 -0.71899 0.13711 -0.72061 0.1375 -0.72061 C 0.14114 -0.72014 0.14479 -0.72014 0.14843 -0.71852 C 0.15208 -0.71667 0.15455 -0.71088 0.15625 -0.70533 C 0.1569 -0.70255 0.15781 -0.70024 0.15781 -0.69746 C 0.15781 -0.69561 0.15677 -0.69375 0.15625 -0.6919 " pathEditMode="relative" rAng="0" ptsTypes="AAAAAAAAAAAAAAAAAAAAAAAAAAAAAAAAAAAAAAAAAAAAAAAAAAAAAAAAAAAAAAAAAAAAAAAAAAAAAAAAAAAAAAAAAAAAA">
                                      <p:cBhvr>
                                        <p:cTn id="58" dur="23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4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6" dur="1475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46 L -2.29167E-6 -0.00023 C 0.00625 -0.00394 0.01315 -0.00625 0.01875 -0.01065 C 0.0237 -0.01482 0.03112 -0.02593 0.03112 -0.0257 C 0.03255 -0.03056 0.03451 -0.03565 0.03529 -0.04097 C 0.03594 -0.04514 0.03685 -0.04931 0.03737 -0.05347 C 0.03828 -0.05857 0.03867 -0.06389 0.03946 -0.06852 C 0.03998 -0.07107 0.04102 -0.07384 0.04154 -0.07616 C 0.04245 -0.0794 0.0431 -0.08287 0.04362 -0.08634 C 0.0444 -0.09121 0.04505 -0.09676 0.04571 -0.10139 C 0.04649 -0.10509 0.04727 -0.1081 0.04779 -0.11134 C 0.0487 -0.11551 0.04922 -0.11991 0.04987 -0.12408 C 0.05209 -0.15695 0.05313 -0.15046 0.04987 -0.18218 C 0.04935 -0.18773 0.04779 -0.19676 0.04571 -0.20232 C 0.0444 -0.20579 0.04362 -0.20949 0.04154 -0.2125 C 0.03789 -0.21806 0.03321 -0.22246 0.02917 -0.22755 C 0.02696 -0.23009 0.02565 -0.23357 0.02292 -0.23519 C 0.02005 -0.23658 0.01732 -0.2382 0.01459 -0.24028 C 0.01172 -0.24259 0.00899 -0.24514 0.00625 -0.24769 C 0.00417 -0.25023 0.00261 -0.25324 -2.29167E-6 -0.25533 C -0.00169 -0.25671 -0.00416 -0.25671 -0.00625 -0.25764 C -0.00898 -0.26042 -0.01159 -0.26296 -0.01458 -0.26574 C -0.0164 -0.26736 -0.01875 -0.26829 -0.02083 -0.27037 C -0.02304 -0.27269 -0.02461 -0.27593 -0.02695 -0.27778 C -0.0289 -0.28033 -0.03112 -0.28148 -0.0332 -0.2831 C -0.03594 -0.28588 -0.03854 -0.28843 -0.04153 -0.29051 C -0.04557 -0.29398 -0.05039 -0.29676 -0.05403 -0.30093 C -0.05781 -0.30556 -0.06198 -0.30926 -0.06432 -0.31574 C -0.06614 -0.32084 -0.06862 -0.33102 -0.06862 -0.33079 C -0.06901 -0.33959 -0.07304 -0.36435 -0.06862 -0.37639 C -0.06549 -0.38357 -0.0595 -0.39375 -0.05403 -0.39908 C -0.05182 -0.40093 -0.04935 -0.40185 -0.04778 -0.40417 C -0.04726 -0.4044 -0.03424 -0.42546 -0.03112 -0.43195 C -0.02057 -0.4544 -0.03294 -0.43125 -0.02278 -0.44931 C -0.02135 -0.45625 -0.02031 -0.46296 -0.01875 -0.46968 C -0.01797 -0.47199 -0.01705 -0.47454 -0.01653 -0.47709 C -0.01588 -0.47986 -0.0138 -0.49167 -0.0125 -0.49491 C -0.01002 -0.5 -0.00573 -0.5044 -0.00416 -0.51019 C -0.00091 -0.52153 -0.00338 -0.51551 0.00417 -0.52755 C 0.00482 -0.53658 0.00625 -0.54607 0.00625 -0.55533 C 0.00625 -0.57315 0.00521 -0.59005 0.00417 -0.60648 C 0.00417 -0.6081 0.00091 -0.65301 -2.29167E-6 -0.65857 C -0.00065 -0.66065 -0.00286 -0.66528 -0.00416 -0.66713 C -0.00573 -0.67222 -0.0069 -0.67801 -0.00833 -0.68357 C -0.00898 -0.68542 -0.00911 -0.68912 -0.01028 -0.69097 C -0.01172 -0.69236 -0.01328 -0.6963 -0.01458 -0.69815 C -0.01758 -0.70556 -0.02005 -0.71227 -0.02278 -0.71875 C -0.02422 -0.72222 -0.02474 -0.72662 -0.02695 -0.72894 C -0.04518 -0.75116 -0.022 -0.72408 -0.03945 -0.74167 C -0.04166 -0.74398 -0.04323 -0.74746 -0.0457 -0.74931 C -0.04804 -0.75139 -0.05117 -0.75255 -0.05403 -0.7544 C -0.06862 -0.76435 -0.05898 -0.76042 -0.07265 -0.76435 C -0.07409 -0.76759 -0.07461 -0.77199 -0.07682 -0.77454 C -0.07812 -0.77639 -0.08099 -0.77593 -0.08307 -0.77685 C -0.0858 -0.77847 -0.08841 -0.78033 -0.0914 -0.78218 C -0.09466 -0.78403 -0.0983 -0.78542 -0.10182 -0.78704 C -0.10455 -0.78866 -0.10716 -0.79121 -0.11002 -0.79213 C -0.11328 -0.79352 -0.11705 -0.79375 -0.12044 -0.79468 C -0.15781 -0.80509 -0.12044 -0.79908 -0.19114 -0.80209 C -0.19935 -0.80139 -0.20768 -0.80185 -0.21601 -0.79954 C -0.21836 -0.79931 -0.22005 -0.7963 -0.22213 -0.79468 C -0.22487 -0.79306 -0.22773 -0.79167 -0.23047 -0.78959 C -0.23333 -0.7875 -0.23567 -0.78403 -0.2388 -0.78218 C -0.24127 -0.78033 -0.2444 -0.78033 -0.24726 -0.7794 C -0.2513 -0.77593 -0.25599 -0.77384 -0.25963 -0.76945 C -0.2651 -0.76273 -0.26966 -0.75486 -0.27617 -0.74931 C -0.27825 -0.74769 -0.2806 -0.74653 -0.28242 -0.74398 C -0.2862 -0.73935 -0.29075 -0.73033 -0.29284 -0.72408 C -0.29375 -0.72107 -0.29427 -0.71713 -0.29479 -0.71389 C -0.29427 -0.70556 -0.2944 -0.69699 -0.29284 -0.68866 C -0.29219 -0.68542 -0.2901 -0.68357 -0.28867 -0.67963 C -0.2845 -0.67292 -0.27995 -0.66644 -0.27617 -0.65949 C -0.2733 -0.6544 -0.26901 -0.64676 -0.26588 -0.64167 C -0.2612 -0.63565 -0.2569 -0.62871 -0.2513 -0.62431 L -0.24505 -0.6206 C -0.24375 -0.61644 -0.24271 -0.61459 -0.24101 -0.61158 C -0.23424 -0.60371 -0.23086 -0.60232 -0.22422 -0.59653 C -0.22018 -0.59398 -0.20703 -0.58195 -0.20351 -0.58033 L -0.19726 -0.57801 C -0.18893 -0.57986 -0.1806 -0.58102 -0.17239 -0.58287 C -0.17018 -0.58357 -0.16797 -0.58426 -0.16614 -0.58496 C -0.15911 -0.58935 -0.15846 -0.5919 -0.15364 -0.60093 C -0.15208 -0.60162 -0.15039 -0.60371 -0.14948 -0.60648 C -0.14765 -0.61158 -0.14687 -0.6169 -0.14544 -0.62153 C -0.13997 -0.63889 -0.14205 -0.62986 -0.13919 -0.64607 C -0.13984 -0.65255 -0.13932 -0.65926 -0.14127 -0.66551 C -0.14401 -0.67662 -0.14791 -0.67384 -0.15364 -0.67963 C -0.15664 -0.68426 -0.15872 -0.68866 -0.16198 -0.69097 C -0.16549 -0.69283 -0.18229 -0.6963 -0.18268 -0.6963 C -0.18763 -0.69537 -0.19245 -0.6956 -0.19726 -0.69236 C -0.20208 -0.6919 -0.20547 -0.68542 -0.20768 -0.67963 C -0.20846 -0.67801 -0.20976 -0.67639 -0.20976 -0.67222 C -0.20976 -0.67176 -0.20833 -0.67014 -0.20768 -0.66713 " pathEditMode="relative" rAng="0" ptsTypes="AAAAAAAAAAAAAAAAAAAAAAAAAAAAAAAAAAAAAAAAAAAAAAAAAAAAAAAAAAAAAAAAAAAAAAAAAAAAAAAAAAAAAAAAAAAAA">
                                      <p:cBhvr>
                                        <p:cTn id="71" dur="22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-4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475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00092 C -0.00378 -0.00278 -0.00795 -0.00463 -0.01133 -0.00857 C -0.01433 -0.01204 -0.01875 -0.02153 -0.01875 -0.02107 C -0.01979 -0.02547 -0.02097 -0.02986 -0.02136 -0.03403 C -0.02175 -0.0375 -0.02227 -0.04121 -0.02253 -0.04468 C -0.02318 -0.04908 -0.02344 -0.05371 -0.02383 -0.05718 C -0.02422 -0.05996 -0.02487 -0.06181 -0.02513 -0.06389 C -0.02565 -0.06644 -0.02604 -0.06991 -0.02631 -0.07246 C -0.02683 -0.07639 -0.02722 -0.08079 -0.02761 -0.08542 C -0.028 -0.0882 -0.02865 -0.09098 -0.02904 -0.09352 C -0.02943 -0.09746 -0.02982 -0.10093 -0.03008 -0.1044 C -0.03138 -0.13195 -0.03216 -0.12709 -0.03008 -0.15371 C -0.02982 -0.15834 -0.02904 -0.16598 -0.02761 -0.17037 C -0.02683 -0.17361 -0.02631 -0.17709 -0.02513 -0.17894 C -0.02292 -0.18357 -0.02006 -0.18773 -0.01758 -0.19167 C -0.01628 -0.19422 -0.0155 -0.19723 -0.01381 -0.19815 C -0.01224 -0.19954 -0.01055 -0.20093 -0.00873 -0.20255 C -0.00716 -0.2044 -0.00547 -0.20648 -0.00378 -0.20903 C -0.00248 -0.21065 -0.00157 -0.21343 3.33333E-6 -0.21528 C 0.00091 -0.2169 0.00247 -0.2169 0.00377 -0.21736 C 0.00534 -0.21945 0.00703 -0.22176 0.00885 -0.22385 C 0.01002 -0.22547 0.01132 -0.22639 0.0125 -0.22801 C 0.01393 -0.22986 0.01471 -0.23264 0.01627 -0.23426 C 0.01744 -0.23611 0.01888 -0.23727 0.02005 -0.23912 C 0.02174 -0.24074 0.0233 -0.24306 0.02513 -0.24537 C 0.02747 -0.24792 0.03047 -0.25 0.03268 -0.25324 C 0.03502 -0.25764 0.0375 -0.26135 0.03893 -0.26644 C 0.03997 -0.27061 0.0414 -0.27871 0.0414 -0.27824 C 0.04179 -0.28588 0.04427 -0.30695 0.0414 -0.3176 C 0.03958 -0.32385 0.03593 -0.33172 0.03268 -0.33588 C 0.03138 -0.3375 0.02968 -0.33866 0.0289 -0.34051 C 0.02864 -0.34051 0.0207 -0.35811 0.01888 -0.36389 C 0.0125 -0.38264 0.01992 -0.3632 0.0138 -0.37894 C 0.01302 -0.38403 0.01237 -0.39051 0.01132 -0.39584 C 0.0108 -0.39769 0.01028 -0.40023 0.01002 -0.40162 C 0.00963 -0.40417 0.00833 -0.41459 0.00755 -0.41713 C 0.00612 -0.4213 0.00338 -0.42523 0.00247 -0.42986 C 0.00052 -0.43959 0.00195 -0.43473 -0.00248 -0.44468 C -0.003 -0.45255 -0.00378 -0.46019 -0.00378 -0.46806 C -0.00378 -0.48287 -0.00313 -0.49815 -0.00248 -0.51297 C -0.00248 -0.51412 -0.00052 -0.55186 3.33333E-6 -0.55533 C 0.00052 -0.55857 0.00182 -0.56088 0.00247 -0.56366 C 0.00338 -0.56829 0.00429 -0.57246 0.00507 -0.57662 C 0.00534 -0.57848 0.0056 -0.58125 0.00625 -0.58311 C 0.00703 -0.58519 0.00807 -0.58727 0.00885 -0.58912 C 0.01054 -0.59537 0.01211 -0.6007 0.0138 -0.60648 C 0.01458 -0.60973 0.01497 -0.61273 0.01627 -0.61505 C 0.02734 -0.6338 0.01328 -0.61065 0.02382 -0.62547 C 0.02513 -0.62778 0.02617 -0.63056 0.0276 -0.63218 C 0.02903 -0.63426 0.03086 -0.63473 0.03268 -0.63635 C 0.0414 -0.64468 0.03567 -0.64144 0.04388 -0.64468 C 0.04466 -0.64769 0.04505 -0.65116 0.04648 -0.65324 C 0.04739 -0.65486 0.04896 -0.65486 0.05026 -0.65556 C 0.05195 -0.65695 0.05338 -0.65857 0.05521 -0.65996 C 0.05716 -0.66135 0.0595 -0.66273 0.06146 -0.66412 C 0.06315 -0.66528 0.06484 -0.66713 0.06653 -0.66829 C 0.06862 -0.66968 0.0707 -0.66991 0.07278 -0.67037 C 0.09544 -0.6794 0.07278 -0.67385 0.11562 -0.67686 C 0.12057 -0.67593 0.12565 -0.67639 0.1306 -0.67454 C 0.13203 -0.67431 0.13307 -0.67176 0.13437 -0.67037 C 0.13606 -0.66898 0.13776 -0.6676 0.13945 -0.66621 C 0.14114 -0.66412 0.14257 -0.66135 0.1444 -0.65996 C 0.14583 -0.65857 0.14791 -0.65857 0.14948 -0.65741 C 0.15195 -0.65486 0.15481 -0.65301 0.15703 -0.64908 C 0.16041 -0.64352 0.16315 -0.63658 0.16705 -0.63218 C 0.16823 -0.63056 0.16979 -0.62963 0.17083 -0.62778 C 0.17317 -0.62361 0.17578 -0.61621 0.17708 -0.61065 C 0.1776 -0.60811 0.17799 -0.60486 0.17851 -0.60255 C 0.17799 -0.59537 0.17812 -0.58797 0.17708 -0.58102 C 0.17669 -0.57848 0.17552 -0.57662 0.17461 -0.57431 C 0.172 -0.56875 0.1694 -0.56343 0.16705 -0.55764 C 0.16523 -0.55348 0.16263 -0.5463 0.1608 -0.5426 C 0.15794 -0.5375 0.15521 -0.53195 0.15195 -0.52778 L 0.14817 -0.52361 C 0.14739 -0.5213 0.14674 -0.51898 0.1457 -0.51713 C 0.14166 -0.51042 0.13958 -0.50926 0.13567 -0.5044 C 0.1332 -0.50116 0.12513 -0.49028 0.12304 -0.48959 L 0.1194 -0.48727 C 0.11432 -0.48843 0.10924 -0.48959 0.10429 -0.49144 C 0.10299 -0.49213 0.10169 -0.49283 0.10052 -0.49398 C 0.09622 -0.49746 0.0957 -0.49954 0.09297 -0.50648 C 0.09192 -0.5088 0.09088 -0.51065 0.09049 -0.51297 C 0.08932 -0.51713 0.0888 -0.52176 0.08802 -0.5257 C 0.08463 -0.53912 0.08606 -0.53287 0.08424 -0.54468 C 0.0845 -0.55047 0.08424 -0.55625 0.08528 -0.56158 C 0.08711 -0.57061 0.08945 -0.56968 0.09297 -0.57431 C 0.09466 -0.57686 0.09609 -0.58056 0.09804 -0.58311 C 0.1 -0.58565 0.11015 -0.58727 0.11054 -0.58727 C 0.11341 -0.58658 0.1164 -0.58681 0.1194 -0.58519 C 0.12213 -0.5838 0.12422 -0.57894 0.12565 -0.57431 C 0.12617 -0.57246 0.12682 -0.57061 0.12682 -0.56829 C 0.12682 -0.56644 0.12604 -0.56528 0.12565 -0.56366 " pathEditMode="relative" rAng="0" ptsTypes="AAAAAAAAAAAAAAAAAAAAAAAAAAAAAAAAAAAAAAAAAAAAAAAAAAAAAAAAAAAAAAAAAAAAAAAAAAAAAAAAAAAAAAAAAAAAA">
                                      <p:cBhvr>
                                        <p:cTn id="84" dur="18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337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1475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L 2.5E-6 0.00023 C 0.01432 -0.00371 0.03021 -0.00556 0.04284 -0.00996 C 0.05429 -0.01343 0.07135 -0.02385 0.07135 -0.02362 C 0.07448 -0.02848 0.07916 -0.03311 0.08086 -0.03774 C 0.08242 -0.04167 0.08437 -0.04561 0.08541 -0.04954 C 0.0875 -0.05417 0.08828 -0.0588 0.09036 -0.06343 C 0.09153 -0.06598 0.09388 -0.06829 0.09505 -0.07037 C 0.097 -0.07385 0.09857 -0.07662 0.09987 -0.0801 C 0.10182 -0.08426 0.10299 -0.08936 0.10455 -0.09399 C 0.10612 -0.09723 0.10807 -0.1 0.10937 -0.10324 C 0.11133 -0.10718 0.1125 -0.11088 0.11406 -0.11482 C 0.11927 -0.14514 0.12161 -0.13936 0.11406 -0.16852 C 0.11289 -0.17385 0.10937 -0.18241 0.10455 -0.18727 C 0.10182 -0.19028 0.09987 -0.19399 0.09505 -0.19653 C 0.08672 -0.20162 0.07604 -0.20579 0.06653 -0.21065 C 0.06185 -0.21297 0.05859 -0.21621 0.05234 -0.2176 C 0.04596 -0.21922 0.03958 -0.22061 0.03333 -0.22223 C 0.02695 -0.22431 0.0207 -0.22662 0.01432 -0.2294 C 0.0095 -0.23149 0.00599 -0.23473 2.5E-6 -0.23635 C -0.00391 -0.23797 -0.00938 -0.23797 -0.0142 -0.23843 C -0.02058 -0.24121 -0.02643 -0.24352 -0.03321 -0.24561 C -0.0375 -0.24723 -0.04271 -0.24862 -0.0474 -0.25047 C -0.05261 -0.25232 -0.05612 -0.25533 -0.06172 -0.25718 C -0.06602 -0.25926 -0.07123 -0.26042 -0.07591 -0.26204 C -0.08229 -0.26436 -0.08815 -0.2669 -0.09492 -0.26922 C -0.10404 -0.27223 -0.11511 -0.27431 -0.12344 -0.27848 C -0.13216 -0.28264 -0.14167 -0.28681 -0.14714 -0.29237 C -0.15117 -0.29723 -0.15677 -0.30649 -0.15677 -0.30602 C -0.15781 -0.31436 -0.16706 -0.3375 -0.15677 -0.34838 C -0.15013 -0.35556 -0.13607 -0.36436 -0.12344 -0.36968 C -0.11862 -0.37176 -0.11276 -0.37223 -0.10925 -0.37431 C -0.10795 -0.37477 -0.07826 -0.39375 -0.07123 -0.39977 C -0.04701 -0.42061 -0.07513 -0.39931 -0.05222 -0.41621 C -0.04896 -0.42246 -0.04662 -0.42848 -0.04271 -0.43449 C -0.04115 -0.43704 -0.03906 -0.43936 -0.03789 -0.44144 C -0.03633 -0.44422 -0.03164 -0.45487 -0.02839 -0.45787 C -0.02292 -0.46297 -0.01302 -0.46667 -0.00938 -0.47199 C -0.00196 -0.48287 -0.00742 -0.47709 0.0095 -0.4882 C 0.0112 -0.49676 0.01432 -0.50556 0.01432 -0.51412 C 0.01432 -0.53033 0.01198 -0.54676 0.0095 -0.56297 C 0.0095 -0.56436 0.00208 -0.60556 2.5E-6 -0.60949 C -0.00156 -0.61297 -0.00664 -0.61574 -0.00938 -0.61899 C -0.01302 -0.62362 -0.01576 -0.62824 -0.01888 -0.63311 C -0.02058 -0.63519 -0.02097 -0.63797 -0.0237 -0.64005 C -0.02683 -0.64237 -0.03047 -0.64445 -0.03321 -0.64699 C -0.03998 -0.65324 -0.04584 -0.65973 -0.05222 -0.66551 C -0.05534 -0.66875 -0.05651 -0.67246 -0.06172 -0.675 C -0.10326 -0.69561 -0.05026 -0.67061 -0.09024 -0.68658 C -0.09531 -0.68866 -0.09883 -0.69167 -0.10443 -0.69352 C -0.11003 -0.69561 -0.11706 -0.69676 -0.12344 -0.69838 C -0.15677 -0.70764 -0.1349 -0.70417 -0.16615 -0.70764 C -0.1694 -0.71088 -0.17058 -0.71459 -0.17565 -0.7169 C -0.17891 -0.71852 -0.18516 -0.71829 -0.18998 -0.71922 C -0.19623 -0.72084 -0.20222 -0.72246 -0.20912 -0.72385 C -0.21654 -0.72547 -0.22474 -0.72686 -0.23281 -0.72848 C -0.23906 -0.73033 -0.24492 -0.73241 -0.2517 -0.73334 C -0.25938 -0.73473 -0.26745 -0.73473 -0.27539 -0.73542 C -0.36094 -0.74537 -0.27539 -0.73982 -0.43698 -0.7426 C -0.45599 -0.74167 -0.47487 -0.74237 -0.49388 -0.74028 C -0.49948 -0.74005 -0.503 -0.73727 -0.50821 -0.73542 C -0.51406 -0.73403 -0.52084 -0.73311 -0.52722 -0.73102 C -0.53347 -0.72917 -0.53906 -0.72547 -0.54623 -0.72385 C -0.5517 -0.72246 -0.55899 -0.72223 -0.56511 -0.72153 C -0.57461 -0.71829 -0.58542 -0.71621 -0.59362 -0.71227 C -0.60638 -0.70602 -0.61654 -0.69862 -0.63151 -0.69352 C -0.63633 -0.69213 -0.64141 -0.69098 -0.64584 -0.68889 C -0.65456 -0.68473 -0.66485 -0.67616 -0.66953 -0.67037 C -0.67149 -0.66737 -0.67266 -0.66412 -0.67422 -0.66112 C -0.67266 -0.65324 -0.67305 -0.64561 -0.66953 -0.6375 C -0.66797 -0.63496 -0.66315 -0.63311 -0.66003 -0.63056 C -0.65052 -0.62454 -0.64024 -0.61852 -0.63151 -0.61204 C -0.62487 -0.60718 -0.61498 -0.59977 -0.60795 -0.59537 C -0.59727 -0.58982 -0.58737 -0.58357 -0.57461 -0.57917 L -0.56055 -0.57431 C -0.55729 -0.57223 -0.55482 -0.56968 -0.55104 -0.56737 C -0.53542 -0.56019 -0.528 -0.5588 -0.51289 -0.55324 C -0.50339 -0.55 -0.47331 -0.53866 -0.46537 -0.53727 L -0.45117 -0.53496 C -0.43216 -0.53635 -0.41276 -0.5375 -0.39414 -0.53936 C -0.38906 -0.54005 -0.38425 -0.54098 -0.37995 -0.5419 C -0.36367 -0.54584 -0.36211 -0.54838 -0.35143 -0.55602 C -0.34792 -0.55811 -0.34388 -0.56042 -0.34193 -0.56297 C -0.33763 -0.56737 -0.33594 -0.57246 -0.33242 -0.57686 C -0.32018 -0.59167 -0.32487 -0.58473 -0.31823 -0.59792 C -0.31979 -0.60417 -0.31862 -0.61065 -0.32292 -0.61644 C -0.3293 -0.62616 -0.33841 -0.62524 -0.35143 -0.63056 C -0.35821 -0.63357 -0.36289 -0.6375 -0.37045 -0.64005 C -0.37839 -0.64283 -0.4168 -0.64445 -0.41797 -0.64445 C -0.42904 -0.64375 -0.44011 -0.64399 -0.45117 -0.64237 C -0.46224 -0.64074 -0.46979 -0.63542 -0.47487 -0.63056 C -0.47696 -0.62848 -0.47969 -0.62616 -0.47969 -0.62362 C -0.47969 -0.62199 -0.47656 -0.62037 -0.47487 -0.61899 " pathEditMode="relative" rAng="0" ptsTypes="AAAAAAAAAAAAAAAAAAAAAAAAAAAAAAAAAAAAAAAAAAAAAAAAAAAAAAAAAAAAAAAAAAAAAAAAAAAAAAAAAAAAAAAAAAAAA">
                                      <p:cBhvr>
                                        <p:cTn id="97" dur="18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-370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5" dur="14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23 L -2.08333E-7 0.00023 C -0.00911 -0.00394 -0.01901 -0.00602 -0.02708 -0.01019 C -0.0345 -0.01412 -0.04518 -0.02477 -0.04518 -0.02454 C -0.0474 -0.02986 -0.05 -0.03449 -0.0513 -0.03959 C -0.05234 -0.04352 -0.05352 -0.04769 -0.0543 -0.05185 C -0.0556 -0.05672 -0.05612 -0.06181 -0.05729 -0.06621 C -0.05807 -0.06898 -0.05964 -0.07107 -0.06029 -0.07361 C -0.06159 -0.07685 -0.0625 -0.08033 -0.06315 -0.08334 C -0.06432 -0.08843 -0.06497 -0.09352 -0.06615 -0.09815 C -0.06706 -0.10139 -0.06836 -0.1044 -0.06914 -0.10787 C -0.07044 -0.11204 -0.07109 -0.11597 -0.07214 -0.11991 C -0.07539 -0.15185 -0.07682 -0.1456 -0.07214 -0.17593 C -0.07148 -0.18172 -0.06914 -0.19028 -0.06615 -0.1956 C -0.06432 -0.19908 -0.06315 -0.20278 -0.06029 -0.20556 C -0.05495 -0.21111 -0.04818 -0.21505 -0.04219 -0.21991 C -0.03919 -0.22269 -0.03724 -0.22616 -0.0332 -0.22755 C -0.02917 -0.22917 -0.02526 -0.23033 -0.02109 -0.23195 C -0.01706 -0.23449 -0.01315 -0.23681 -0.00911 -0.23982 C -0.00625 -0.24213 -0.00378 -0.24514 -2.08333E-7 -0.24699 C 0.00247 -0.24861 0.00599 -0.24861 0.00898 -0.24954 C 0.01302 -0.25209 0.0168 -0.25463 0.02096 -0.25672 C 0.0237 -0.25857 0.02682 -0.25996 0.02995 -0.26158 C 0.03333 -0.26389 0.03542 -0.26667 0.03919 -0.26875 C 0.04167 -0.27084 0.04505 -0.27222 0.04792 -0.27361 C 0.05208 -0.27639 0.0556 -0.27871 0.06003 -0.28125 C 0.06589 -0.28472 0.07292 -0.28681 0.07813 -0.29097 C 0.08359 -0.2956 0.08971 -0.29954 0.0931 -0.30556 C 0.0957 -0.31042 0.09909 -0.32014 0.09909 -0.31968 C 0.09987 -0.32894 0.10573 -0.35278 0.09909 -0.36412 C 0.09492 -0.3713 0.08607 -0.38102 0.07813 -0.38588 C 0.07513 -0.38797 0.07135 -0.38889 0.06901 -0.39097 C 0.06836 -0.39121 0.04948 -0.41111 0.04505 -0.4176 C 0.02969 -0.43935 0.04753 -0.41736 0.03307 -0.43472 C 0.03099 -0.44144 0.02956 -0.44792 0.02682 -0.4544 C 0.02591 -0.45672 0.02474 -0.45949 0.02409 -0.46181 C 0.02305 -0.46412 0.01992 -0.47593 0.01797 -0.47871 C 0.01445 -0.4838 0.00833 -0.48797 0.00599 -0.49329 C 0.00117 -0.50463 0.00482 -0.49885 -0.00625 -0.51042 C -0.00729 -0.51945 -0.00911 -0.52847 -0.00911 -0.53704 C -0.00911 -0.5544 -0.00755 -0.5713 -0.00625 -0.5882 C -0.00625 -0.58982 -0.0013 -0.6331 -2.08333E-7 -0.63727 C 0.00104 -0.64097 0.00417 -0.64352 0.00599 -0.64699 C 0.00833 -0.65185 0.01003 -0.65672 0.01211 -0.66135 C 0.01302 -0.66389 0.01315 -0.6669 0.01484 -0.66922 C 0.01693 -0.6713 0.01927 -0.67385 0.02096 -0.67639 C 0.02539 -0.68264 0.02891 -0.68935 0.03307 -0.6956 C 0.03503 -0.69908 0.03568 -0.70301 0.03919 -0.70556 C 0.06523 -0.72709 0.03177 -0.70093 0.05703 -0.7176 C 0.06042 -0.71991 0.0625 -0.72338 0.06602 -0.72523 C 0.06966 -0.72732 0.07422 -0.72801 0.07813 -0.72986 C 0.09909 -0.73982 0.08555 -0.73588 0.10508 -0.73982 C 0.10716 -0.74306 0.10781 -0.74699 0.1112 -0.74954 C 0.11328 -0.75139 0.11706 -0.75093 0.12018 -0.75185 C 0.12422 -0.75347 0.128 -0.75533 0.13216 -0.75672 C 0.13685 -0.75857 0.14219 -0.75996 0.14727 -0.76158 C 0.15143 -0.76343 0.15495 -0.76551 0.15925 -0.76644 C 0.16406 -0.76806 0.16927 -0.76806 0.17435 -0.76875 C 0.22852 -0.77894 0.17435 -0.77315 0.27656 -0.77616 C 0.28854 -0.7757 0.30052 -0.77593 0.31263 -0.77385 C 0.31602 -0.77338 0.31836 -0.7706 0.32175 -0.76875 C 0.32539 -0.76736 0.32956 -0.76597 0.33359 -0.76412 C 0.33776 -0.76204 0.34115 -0.75857 0.34557 -0.75672 C 0.34909 -0.75533 0.35378 -0.75533 0.35781 -0.75417 C 0.3638 -0.75093 0.37044 -0.74885 0.37565 -0.74445 C 0.38385 -0.73773 0.39036 -0.73033 0.39987 -0.72523 C 0.40273 -0.72338 0.40612 -0.72246 0.40872 -0.71991 C 0.41432 -0.71574 0.42083 -0.70695 0.42383 -0.7007 C 0.42513 -0.69746 0.42591 -0.69422 0.42695 -0.69097 C 0.42591 -0.68264 0.42604 -0.67454 0.42383 -0.66621 C 0.42279 -0.66343 0.41992 -0.66135 0.41784 -0.65903 C 0.41185 -0.65278 0.40521 -0.64653 0.39987 -0.63959 C 0.39557 -0.63496 0.38919 -0.62709 0.38477 -0.62246 C 0.378 -0.61667 0.37175 -0.60996 0.3638 -0.60533 L 0.35469 -0.60047 C 0.35273 -0.59815 0.35117 -0.59514 0.3487 -0.59306 C 0.33893 -0.58565 0.33438 -0.58449 0.32461 -0.57847 C 0.31849 -0.575 0.29961 -0.56273 0.29453 -0.56158 L 0.28542 -0.5588 C 0.27344 -0.56065 0.26133 -0.56227 0.24961 -0.56412 C 0.24635 -0.56459 0.2431 -0.56528 0.2405 -0.56644 C 0.23034 -0.5706 0.2293 -0.57292 0.2224 -0.58079 C 0.22018 -0.58357 0.21771 -0.58565 0.21628 -0.5882 C 0.21367 -0.59306 0.21276 -0.59838 0.21029 -0.60278 C 0.20247 -0.61852 0.2056 -0.61111 0.2013 -0.62477 C 0.20221 -0.63125 0.20143 -0.63843 0.20443 -0.64445 C 0.20846 -0.65486 0.21419 -0.65347 0.2224 -0.65903 C 0.22682 -0.66204 0.22969 -0.66621 0.23451 -0.66922 C 0.23945 -0.67199 0.2638 -0.67385 0.26458 -0.67385 C 0.27161 -0.67292 0.27852 -0.67338 0.28542 -0.6713 C 0.29258 -0.66968 0.2974 -0.66412 0.30052 -0.65903 C 0.30182 -0.65695 0.30365 -0.6544 0.30365 -0.65185 C 0.30365 -0.65023 0.30169 -0.64838 0.30052 -0.64699 " pathEditMode="relative" rAng="0" ptsTypes="AAAAAAAAAAAAAAAAAAAAAAAAAAAAAAAAAAAAAAAAAAAAAAAAAAAAAAAAAAAAAAAAAAAAAAAAAAAAAAAAAAAAAAAAAAAAA">
                                      <p:cBhvr>
                                        <p:cTn id="110" dur="1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87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8" dur="1475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Tik Rec</dc:creator>
  <cp:lastModifiedBy>yanag</cp:lastModifiedBy>
  <cp:revision>59</cp:revision>
  <dcterms:created xsi:type="dcterms:W3CDTF">2019-03-22T15:06:00Z</dcterms:created>
  <dcterms:modified xsi:type="dcterms:W3CDTF">2024-07-11T08:13:17Z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80C7A2C2E1084325B27B30773B6ABC21_12</vt:lpwstr>
  </property>
  <property fmtid="{D5CDD505-2E9C-101B-9397-08002B2CF9AE}" pid="3" name="KSOProductBuildVer">
    <vt:lpwstr>1033-12.2.0.17119</vt:lpwstr>
  </property>
</Properties>
</file>