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870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689DC4-2DE9-506F-42BC-57FD7297D1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4E78464-FB37-D6FB-0F1F-29E183B09C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662BDA0-E62C-B53A-C58D-CE92446F94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17071-494B-4BBA-9FF8-31A4403B2054}" type="datetimeFigureOut">
              <a:rPr lang="ru-UA" smtClean="0"/>
              <a:t>16.01.2025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C4053B3-3FAC-52C9-9DFD-31BBFF7E80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E8845B3-AC74-406D-D7D6-1851C84C3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4BDE8-0133-4772-8875-95E0DAA5694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323871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973CC8-05F0-83C4-493B-CAB5C23127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08780D9-8C8C-FCC7-71AD-EC0F0D112C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2D6C6BF-6873-FBFB-3B5F-3BC6E33B2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17071-494B-4BBA-9FF8-31A4403B2054}" type="datetimeFigureOut">
              <a:rPr lang="ru-UA" smtClean="0"/>
              <a:t>16.01.2025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E258BA0-181C-E411-7D0B-3658C3D7E7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F51F9E8-DB3A-CA29-1E3B-F02E969B0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4BDE8-0133-4772-8875-95E0DAA5694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52060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FD7D4A7-9F1A-52F2-D6CC-A43749C1B5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9EFCC69-38D6-C33D-A16F-BBCCDDD7E9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A4BACA5-FFB9-9653-83C4-B63EFDFEF0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17071-494B-4BBA-9FF8-31A4403B2054}" type="datetimeFigureOut">
              <a:rPr lang="ru-UA" smtClean="0"/>
              <a:t>16.01.2025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9921327-1F85-0A5D-8329-1CEEF11952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26F4051-89FD-C684-67B9-37B28843C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4BDE8-0133-4772-8875-95E0DAA5694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238532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35FD92-B74D-A0A7-2DA4-EFD8CE2697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B560170-56BA-1001-E06D-44E62B70D1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2A0D7BA-14A9-F71A-F503-02E042CCCC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17071-494B-4BBA-9FF8-31A4403B2054}" type="datetimeFigureOut">
              <a:rPr lang="ru-UA" smtClean="0"/>
              <a:t>16.01.2025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E4D5D6F-9BC6-4DAB-C43B-A09E48E6C2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4A1A90C-BF2E-B454-DEB4-0A8FC41940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4BDE8-0133-4772-8875-95E0DAA5694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416071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EE6C80-3F1E-F585-2F8E-79916DD04D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0F37498-0C31-7A8A-2E24-9FDE7B0E58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F26F963-A601-CDF8-0464-E143680B17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17071-494B-4BBA-9FF8-31A4403B2054}" type="datetimeFigureOut">
              <a:rPr lang="ru-UA" smtClean="0"/>
              <a:t>16.01.2025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338437F-D2E8-DADD-7460-F27298C5C8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7CB3B4B-B95C-144A-7DDB-950811BE2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4BDE8-0133-4772-8875-95E0DAA5694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30240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8776A8-7EAE-E00C-6C62-48A8B1FD0D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719D3B8-236A-EF6C-CF86-F4AECD8CE0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64FF534-445B-554D-2D04-20C963A63E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6B39935-E492-0726-25EC-52CE5F870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17071-494B-4BBA-9FF8-31A4403B2054}" type="datetimeFigureOut">
              <a:rPr lang="ru-UA" smtClean="0"/>
              <a:t>16.01.2025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D12A1B7-BF5A-02D1-6F94-1957CCE604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8B53D83-BF0E-5FF6-F6C9-6DD8D8970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4BDE8-0133-4772-8875-95E0DAA5694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719128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C4F1A1-8A35-DCE3-E82E-9E21855BCB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F86E4D3-9A3B-85B5-C48E-39338187BC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802573E-EA2C-46C5-22E7-F52AEC77ED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49010BC-C52C-1160-2535-3B20DA1AAF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AD1D42B-EA52-C6A1-0F0B-B8F7F19724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F047F9D-82D5-EACF-7200-A17B10C613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17071-494B-4BBA-9FF8-31A4403B2054}" type="datetimeFigureOut">
              <a:rPr lang="ru-UA" smtClean="0"/>
              <a:t>16.01.2025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E62DAA7-3B4B-5FBB-D9F1-09BBBD690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B28B7EF-2A3A-62C9-2DD8-DA5DF808A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4BDE8-0133-4772-8875-95E0DAA5694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357246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FFA642-8469-CF69-A471-AF0D58B019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7583420-84AA-D04F-0588-6D165F0FF3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17071-494B-4BBA-9FF8-31A4403B2054}" type="datetimeFigureOut">
              <a:rPr lang="ru-UA" smtClean="0"/>
              <a:t>16.01.2025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34B7065-E9AE-4C1D-5225-4536309F95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F246F88-A280-35F8-EA55-AFCA9C2A0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4BDE8-0133-4772-8875-95E0DAA5694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91878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B9A30ED-F166-398F-0CD6-7B630B6EC7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17071-494B-4BBA-9FF8-31A4403B2054}" type="datetimeFigureOut">
              <a:rPr lang="ru-UA" smtClean="0"/>
              <a:t>16.01.2025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5ED544F-C0D7-E5DF-2C7F-E93881529C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56F80E1-BDFA-BED2-0789-4415F07FA3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4BDE8-0133-4772-8875-95E0DAA5694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826003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0E68C6-1042-39C1-623F-A459879A3D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FA4518F-BFFA-5282-3396-576FA16864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8127D1E-549F-365F-30E2-0589F23B63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3CC30B5-C900-CD3D-F47C-D485F2C53E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17071-494B-4BBA-9FF8-31A4403B2054}" type="datetimeFigureOut">
              <a:rPr lang="ru-UA" smtClean="0"/>
              <a:t>16.01.2025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883D6D0-B266-0695-D2C2-C4621F3AC4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9F657FA-5BEB-035D-147D-334F13F51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4BDE8-0133-4772-8875-95E0DAA5694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35913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B4B3AB-2673-95B4-E2F9-3CF650B05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55ABDC7-F409-8D1D-7DD9-29CE92A553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7ADD9FF-92FE-C87B-5C54-6E848A91FC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1AE8E14-B26D-5C2C-C1A9-9E9065E13C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17071-494B-4BBA-9FF8-31A4403B2054}" type="datetimeFigureOut">
              <a:rPr lang="ru-UA" smtClean="0"/>
              <a:t>16.01.2025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52670EC-08B8-946D-6074-5CF0D60ED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F39DC9E-DD4F-E5C2-48C3-3B14FDEF0D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4BDE8-0133-4772-8875-95E0DAA5694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2673933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85327D-ECD6-B7FC-D701-E718AB5D6D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60E695E-DF25-8EB6-A102-4CAE5F8665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6CF544D-BD2B-159B-AC3B-7C125B2676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DB17071-494B-4BBA-9FF8-31A4403B2054}" type="datetimeFigureOut">
              <a:rPr lang="ru-UA" smtClean="0"/>
              <a:t>16.01.2025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1426F28-19C2-FA99-71FC-7275145E21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670DC7D-7A7D-56D8-7E94-D4FD72FBAB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124BDE8-0133-4772-8875-95E0DAA5694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31657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9FC4CC2-9546-A7C2-7204-F5EB1DD6BA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" y="0"/>
            <a:ext cx="12230100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AE91356-A03D-5C65-9AA8-1463C64C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2987" y="74144"/>
            <a:ext cx="1237425" cy="124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Овал 7">
            <a:extLst>
              <a:ext uri="{FF2B5EF4-FFF2-40B4-BE49-F238E27FC236}">
                <a16:creationId xmlns:a16="http://schemas.microsoft.com/office/drawing/2014/main" id="{8881D7DF-6637-85AC-EF80-397DAB632392}"/>
              </a:ext>
            </a:extLst>
          </p:cNvPr>
          <p:cNvSpPr/>
          <p:nvPr/>
        </p:nvSpPr>
        <p:spPr>
          <a:xfrm>
            <a:off x="4957839" y="189214"/>
            <a:ext cx="1981200" cy="1981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10F19E00-CCA0-4265-87A7-4373BF14EB48}"/>
              </a:ext>
            </a:extLst>
          </p:cNvPr>
          <p:cNvSpPr/>
          <p:nvPr/>
        </p:nvSpPr>
        <p:spPr>
          <a:xfrm>
            <a:off x="7231139" y="189214"/>
            <a:ext cx="1981200" cy="1981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5B5D8B01-2F3B-E01B-9B3A-FB30A1106DA9}"/>
              </a:ext>
            </a:extLst>
          </p:cNvPr>
          <p:cNvSpPr/>
          <p:nvPr/>
        </p:nvSpPr>
        <p:spPr>
          <a:xfrm>
            <a:off x="9504439" y="189214"/>
            <a:ext cx="1981200" cy="1981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BEC7FE72-9FB2-A070-15C3-E65A7E49D553}"/>
              </a:ext>
            </a:extLst>
          </p:cNvPr>
          <p:cNvSpPr/>
          <p:nvPr/>
        </p:nvSpPr>
        <p:spPr>
          <a:xfrm>
            <a:off x="4957839" y="2423389"/>
            <a:ext cx="1981200" cy="1981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930703E3-5EC5-B955-B549-D08A73F4614A}"/>
              </a:ext>
            </a:extLst>
          </p:cNvPr>
          <p:cNvSpPr/>
          <p:nvPr/>
        </p:nvSpPr>
        <p:spPr>
          <a:xfrm>
            <a:off x="7231139" y="2423389"/>
            <a:ext cx="1981200" cy="1981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97D74FBD-E8D5-AB6B-7D2E-8970EC49547A}"/>
              </a:ext>
            </a:extLst>
          </p:cNvPr>
          <p:cNvSpPr/>
          <p:nvPr/>
        </p:nvSpPr>
        <p:spPr>
          <a:xfrm>
            <a:off x="9504439" y="2423389"/>
            <a:ext cx="1981200" cy="1981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F447F356-6F54-18BA-DA3D-8A2FBDB08EC7}"/>
              </a:ext>
            </a:extLst>
          </p:cNvPr>
          <p:cNvSpPr/>
          <p:nvPr/>
        </p:nvSpPr>
        <p:spPr>
          <a:xfrm>
            <a:off x="4957839" y="4657564"/>
            <a:ext cx="1981200" cy="1981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id="{6DC7D50F-621E-4694-7081-B00E7DF64791}"/>
              </a:ext>
            </a:extLst>
          </p:cNvPr>
          <p:cNvSpPr/>
          <p:nvPr/>
        </p:nvSpPr>
        <p:spPr>
          <a:xfrm>
            <a:off x="7231139" y="4657564"/>
            <a:ext cx="1981200" cy="1981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id="{93CEB94C-1F88-5C7E-4388-127384DA10C1}"/>
              </a:ext>
            </a:extLst>
          </p:cNvPr>
          <p:cNvSpPr/>
          <p:nvPr/>
        </p:nvSpPr>
        <p:spPr>
          <a:xfrm>
            <a:off x="9504439" y="4657564"/>
            <a:ext cx="1981200" cy="1981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30" name="Рисунок 29" descr="Изображение выглядит как кухонные принадлежности, горшок, чайник, заварочный чайник&#10;&#10;Автоматически созданное описание">
            <a:extLst>
              <a:ext uri="{FF2B5EF4-FFF2-40B4-BE49-F238E27FC236}">
                <a16:creationId xmlns:a16="http://schemas.microsoft.com/office/drawing/2014/main" id="{B8EB5BB7-0DFF-3319-27F6-ECBC1108103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7005" y="331228"/>
            <a:ext cx="1814605" cy="1814605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942894E-1F90-04C7-939F-F91209CFF8A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0841" y="360020"/>
            <a:ext cx="1561795" cy="1757019"/>
          </a:xfrm>
          <a:prstGeom prst="rect">
            <a:avLst/>
          </a:prstGeom>
        </p:spPr>
      </p:pic>
      <p:pic>
        <p:nvPicPr>
          <p:cNvPr id="19" name="Рисунок 18" descr="Изображение выглядит как контейнер, желтый, ведро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27505068-98A6-0FE1-9D2A-8C5E226B355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8882" y="2516328"/>
            <a:ext cx="1765300" cy="1765300"/>
          </a:xfrm>
          <a:prstGeom prst="rect">
            <a:avLst/>
          </a:prstGeom>
        </p:spPr>
      </p:pic>
      <p:pic>
        <p:nvPicPr>
          <p:cNvPr id="23" name="Рисунок 22" descr="Изображение выглядит как пишущий прибор, офисные принадлежности, карандаш, Красочность&#10;&#10;Автоматически созданное описание">
            <a:extLst>
              <a:ext uri="{FF2B5EF4-FFF2-40B4-BE49-F238E27FC236}">
                <a16:creationId xmlns:a16="http://schemas.microsoft.com/office/drawing/2014/main" id="{2BEA4C88-9172-6B95-D60B-87EDBD12886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5679" y="283649"/>
            <a:ext cx="1201573" cy="1762308"/>
          </a:xfrm>
          <a:prstGeom prst="rect">
            <a:avLst/>
          </a:prstGeom>
        </p:spPr>
      </p:pic>
      <p:pic>
        <p:nvPicPr>
          <p:cNvPr id="31" name="Рисунок 30" descr="Изображение выглядит как Натуральные продукты, производить, фрукт, Цельные продукты&#10;&#10;Автоматически созданное описание">
            <a:extLst>
              <a:ext uri="{FF2B5EF4-FFF2-40B4-BE49-F238E27FC236}">
                <a16:creationId xmlns:a16="http://schemas.microsoft.com/office/drawing/2014/main" id="{FC89D25C-1779-C4A8-BB54-A85959BF6A3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4284" y="2603726"/>
            <a:ext cx="1778000" cy="1778000"/>
          </a:xfrm>
          <a:prstGeom prst="rect">
            <a:avLst/>
          </a:prstGeom>
        </p:spPr>
      </p:pic>
      <p:pic>
        <p:nvPicPr>
          <p:cNvPr id="35" name="Рисунок 34" descr="Изображение выглядит как устройство, кухонный прибор, Бытовая техника, холодильник&#10;&#10;Автоматически созданное описание">
            <a:extLst>
              <a:ext uri="{FF2B5EF4-FFF2-40B4-BE49-F238E27FC236}">
                <a16:creationId xmlns:a16="http://schemas.microsoft.com/office/drawing/2014/main" id="{EA89DA25-0B7A-FA53-88BA-2CB62CFAAC1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4091" y="2603726"/>
            <a:ext cx="1726998" cy="1726998"/>
          </a:xfrm>
          <a:prstGeom prst="rect">
            <a:avLst/>
          </a:prstGeom>
        </p:spPr>
      </p:pic>
      <p:pic>
        <p:nvPicPr>
          <p:cNvPr id="37" name="Рисунок 36" descr="Изображение выглядит как высокие каблуки, Туфли-лодочки на высоком каблуке, сандалия, обувь&#10;&#10;Автоматически созданное описание">
            <a:extLst>
              <a:ext uri="{FF2B5EF4-FFF2-40B4-BE49-F238E27FC236}">
                <a16:creationId xmlns:a16="http://schemas.microsoft.com/office/drawing/2014/main" id="{C37491D1-AA04-DEA6-F609-D89DC2796E4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9414" y="4657564"/>
            <a:ext cx="1891675" cy="1891675"/>
          </a:xfrm>
          <a:prstGeom prst="rect">
            <a:avLst/>
          </a:prstGeom>
        </p:spPr>
      </p:pic>
      <p:pic>
        <p:nvPicPr>
          <p:cNvPr id="41" name="Рисунок 40" descr="Изображение выглядит как инструмент, ножницы&#10;&#10;Автоматически созданное описание">
            <a:extLst>
              <a:ext uri="{FF2B5EF4-FFF2-40B4-BE49-F238E27FC236}">
                <a16:creationId xmlns:a16="http://schemas.microsoft.com/office/drawing/2014/main" id="{60FBB00F-76A4-7F61-D2C3-3658D83DFBA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384" y="4774269"/>
            <a:ext cx="1701800" cy="1701800"/>
          </a:xfrm>
          <a:prstGeom prst="rect">
            <a:avLst/>
          </a:prstGeom>
        </p:spPr>
      </p:pic>
      <p:pic>
        <p:nvPicPr>
          <p:cNvPr id="43" name="Рисунок 42" descr="Изображение выглядит как искусство, Детское искусство, палитра, Художественная роспись&#10;&#10;Автоматически созданное описание">
            <a:extLst>
              <a:ext uri="{FF2B5EF4-FFF2-40B4-BE49-F238E27FC236}">
                <a16:creationId xmlns:a16="http://schemas.microsoft.com/office/drawing/2014/main" id="{C673665F-3A17-598F-F282-3FF72552E53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8901" y="4769770"/>
            <a:ext cx="1756787" cy="175678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B0F91E8-9301-2FBD-3217-A0DAC59574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216042" y="1238529"/>
            <a:ext cx="4090101" cy="4140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" name="Picture 73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6957" y="2654728"/>
            <a:ext cx="2800350" cy="3733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110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ED25A"/>
                                      </p:to>
                                    </p:animClr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ED25A"/>
                                      </p:to>
                                    </p:animClr>
                                    <p:set>
                                      <p:cBhvr>
                                        <p:cTn id="5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ED25A"/>
                                      </p:to>
                                    </p:animClr>
                                    <p:set>
                                      <p:cBhvr>
                                        <p:cTn id="6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ED25A"/>
                                      </p:to>
                                    </p:animClr>
                                    <p:set>
                                      <p:cBhvr>
                                        <p:cTn id="7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5DD1E73-1E25-46F3-953D-6A0C56CAF407}"/>
</file>

<file path=customXml/itemProps2.xml><?xml version="1.0" encoding="utf-8"?>
<ds:datastoreItem xmlns:ds="http://schemas.openxmlformats.org/officeDocument/2006/customXml" ds:itemID="{A7012974-6919-4E45-813A-E2199999626D}"/>
</file>

<file path=customXml/itemProps3.xml><?xml version="1.0" encoding="utf-8"?>
<ds:datastoreItem xmlns:ds="http://schemas.openxmlformats.org/officeDocument/2006/customXml" ds:itemID="{7D7CFAEB-5F23-45F8-8FE3-0057541312D2}"/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3</cp:revision>
  <dcterms:created xsi:type="dcterms:W3CDTF">2025-01-16T19:37:51Z</dcterms:created>
  <dcterms:modified xsi:type="dcterms:W3CDTF">2025-01-16T20:06:45Z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