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5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93825" y="3735070"/>
            <a:ext cx="1924049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