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730" y="2610590"/>
            <a:ext cx="22574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