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16FA3-6F0B-4510-8849-342EA67D70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537882" y="591671"/>
            <a:ext cx="7799294" cy="562624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6081" y="856107"/>
            <a:ext cx="4662895" cy="46628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37216" y="5725658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Даша.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659" y="3100800"/>
            <a:ext cx="2374985" cy="23749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8614" y="981075"/>
            <a:ext cx="4446301" cy="444630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83196" y="5725658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Даша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кішку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Шоня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550" y="2689208"/>
            <a:ext cx="1732364" cy="173236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" y="1947013"/>
            <a:ext cx="2837806" cy="283780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839" y="2104670"/>
            <a:ext cx="2837804" cy="252249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99132" y="5695954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Шоня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любить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їсти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кашу.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1048" y="5686880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Якось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кашу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шершень.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14" y="1588989"/>
            <a:ext cx="4232152" cy="376191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520" y="1457162"/>
            <a:ext cx="1904041" cy="190404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29176" y="5717813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Шоня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злякалася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сховалася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 шторою.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0"/>
          <a:srcRect r="-32135"/>
          <a:stretch>
            <a:fillRect/>
          </a:stretch>
        </p:blipFill>
        <p:spPr>
          <a:xfrm>
            <a:off x="4427337" y="3532653"/>
            <a:ext cx="2594920" cy="196383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08" y="812812"/>
            <a:ext cx="4586317" cy="458631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70290" y="5719468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Даша прогнала шершня.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352" y="783573"/>
            <a:ext cx="4564205" cy="456420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49" y="3236022"/>
            <a:ext cx="2373381" cy="21096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5539" y="3233938"/>
            <a:ext cx="1083365" cy="108336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30239" y="5686880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Шоня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була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рада,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з'їсти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кашу.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26" y="3098114"/>
            <a:ext cx="2373381" cy="210967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1533358" y="952848"/>
            <a:ext cx="4290533" cy="429053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115" y="1709823"/>
            <a:ext cx="941275" cy="94127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98" y="4075540"/>
            <a:ext cx="1541914" cy="154191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3196" y="735240"/>
            <a:ext cx="1928923" cy="192892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42000"/>
          <a:stretch>
            <a:fillRect/>
          </a:stretch>
        </p:blipFill>
        <p:spPr>
          <a:xfrm>
            <a:off x="2985315" y="4577768"/>
            <a:ext cx="1092942" cy="155197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99" y="1791163"/>
            <a:ext cx="1150568" cy="102272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9006" y="751326"/>
            <a:ext cx="1902772" cy="190277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2965572" y="1741456"/>
            <a:ext cx="1093940" cy="109394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57" y="3585997"/>
            <a:ext cx="1967352" cy="196735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4691815" y="1384337"/>
            <a:ext cx="1380484" cy="1380484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06317" y="4402743"/>
            <a:ext cx="1618335" cy="142995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55" y="4364263"/>
            <a:ext cx="776833" cy="776833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7228" y="3414356"/>
            <a:ext cx="2203098" cy="220309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65" y="4691449"/>
            <a:ext cx="1150568" cy="1022727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82883" y="4090992"/>
            <a:ext cx="461178" cy="461178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99" y="4915706"/>
            <a:ext cx="819144" cy="72812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094" y="1558527"/>
            <a:ext cx="3904351" cy="3544431"/>
          </a:xfrm>
          <a:prstGeom prst="rect">
            <a:avLst/>
          </a:prstGeom>
        </p:spPr>
      </p:pic>
      <p:pic>
        <p:nvPicPr>
          <p:cNvPr id="336" name="Picture 335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528050" y="2295525"/>
            <a:ext cx="2219325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0486 C 0.02109 0.0301 0.05729 0.0757 0.06914 0.05093 C 0.08671 0.01551 -0.02149 -0.16296 -0.00092 -0.20509 C 0.01822 -0.24305 0.1039 -0.06944 0.122 -0.10602 C 0.14114 -0.14375 0.06132 -0.23495 0.0819 -0.27523 C 0.10026 -0.3118 0.13711 -0.21643 0.15338 -0.24884 C 0.16914 -0.27963 0.125 -0.32083 0.13919 -0.34907 C 0.14739 -0.36504 0.15794 -0.35115 0.16601 -0.34004 " pathEditMode="relative" rAng="18720000" ptsTypes="AAAAAAAA">
                                      <p:cBhvr>
                                        <p:cTn id="176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8" grpId="0"/>
      <p:bldP spid="18" grpId="1"/>
      <p:bldP spid="26" grpId="0"/>
      <p:bldP spid="26" grpId="1"/>
      <p:bldP spid="30" grpId="0"/>
      <p:bldP spid="30" grpId="1"/>
      <p:bldP spid="34" grpId="0"/>
      <p:bldP spid="34" grpId="1"/>
      <p:bldP spid="37" grpId="0"/>
      <p:bldP spid="37" grpId="1"/>
      <p:bldP spid="40" grpId="0"/>
      <p:bldP spid="40" grpId="1"/>
      <p:bldP spid="44" grpId="0"/>
      <p:bldP spid="4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39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2024-05-07T07:23:00Z</dcterms:created>
  <dcterms:modified xsi:type="dcterms:W3CDTF">2024-12-03T13:30:15Z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B85308D07A71435F8DA8B805491868D0_12</vt:lpwstr>
  </property>
  <property fmtid="{D5CDD505-2E9C-101B-9397-08002B2CF9AE}" pid="3" name="KSOProductBuildVer">
    <vt:lpwstr>1033-12.2.0.17119</vt:lpwstr>
  </property>
</Properties>
</file>