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CDF2BD-5D5F-4753-95CE-AA63B20B30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BC47BD-F68C-48D2-849E-080452DD73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E3462-53C8-4DC3-A3D7-14D9376F5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7F6626-53E3-4D04-9C1F-EBC0406F2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8F1C9-64E9-4787-B1D9-7E5448D48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43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97A78-92EA-431B-9751-D188BA6F4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55C43BC-2857-410B-8752-902FF70FA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FE1DB5-134D-4176-85B6-9B0E80F4C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FACFA98-3A4A-4633-8053-E7D943352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0368CE-5B59-4DA4-A15D-795228F22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21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98917F7-3287-49D6-A64D-3C3D389436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B262C70-7DB2-4A3D-A949-56CE33AFF0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CAE2230-9D73-410E-B3AC-6916FADB23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86F58E-5500-42CE-96E8-24ED239F56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F0EEFE-19CD-418E-9196-5D2518BB8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650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A065C7-8EC4-4CB0-9D7A-0EC137E6A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62EFF9-E523-47E0-9EC3-DA890BD5DE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7F8F4C-527C-4297-9C7C-008E5B14E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3DD3989-3C1A-4769-88CA-CF491C00F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5E1E87B-489B-4E6F-92A6-A1913639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06626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B6E9D-4ED9-43BD-8036-57757DD293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5922B86-3E4F-4212-971A-2713A8B97D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642C361-D797-481F-9458-8A9D55BF6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3869738-BA99-4B36-98EF-AAC6F07BFF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C58070-B065-49C4-A596-45BC9A23E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4413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F1BA08-B529-4803-81E1-36F2677DF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9E1AB71-0EF0-4DE8-B25E-7337C93B5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76124B4-6B29-480C-9804-AC3E39BFC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235FF91-6BC6-4AE0-8129-9279BD330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B84E00-7217-474B-8ED0-8888E0BD4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2BCA32C-966D-4500-9A82-B597FAFA6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43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0AB47C-3656-489A-AD35-69C6D4B59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183A9BD-F378-44D9-A59E-BE513FD96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95937C6-B135-4BC3-956E-46DED5F044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B96FBDD-784D-439E-A36B-C1B91F53E7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0DD9ABA-997D-4140-ADB3-9D4629D6509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070571A-F6D2-494D-8153-E9AF51C5F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DF07BE3-F5A2-4853-A3D0-7A1E493FB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063DA8D-D790-439D-B53E-D558DA1A68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96007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C1853E-9DF6-4EB9-8C6E-CE0F54C30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A402D56-CA18-4270-B9F3-E64F779D7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53611CB-8B7C-4A96-99DE-21C041940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E44710-E54F-44EB-9A0F-697C141C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770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4F73866-25E1-4A51-B4FB-B4DE4BD24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604D475-228E-4F4C-B1F7-B579EC4CA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2A43B2D-9A18-4CD0-91F0-F2D6CB26E0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4505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0A04601-D35C-4A66-94B5-CDCC6A5CD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549C10-6CF0-4E12-925A-242384E47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441DAEF-DC77-4261-BDBE-FE67458BE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75F238-BC28-46D6-B485-CFDD04111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F7AF866-B5CF-4A4A-ACD1-7F1207930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0780334-F687-44EA-8233-63418BB9B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384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604A88-C00C-46AB-8177-C403DE46D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8D91B6B-E598-4451-8565-D537D8E79AA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65A547-930F-471A-BC12-9EFBBF69A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A5664BD-B2A4-4F14-AEB7-1226CE697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E50CE7-F1DF-4B4F-9DBC-BB518BF39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6FE9911-6F98-4549-B305-2D0A6D159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3073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F4EB3-A95C-44DC-9940-D4299362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DE8C823-753E-483C-A371-168641F91E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458699A-873E-4487-83DF-D590A3478D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18D830-53AD-43A2-941C-3FBD21230D3E}" type="datetimeFigureOut">
              <a:rPr lang="ru-RU" smtClean="0"/>
              <a:t>15.11.2024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159684-C2C8-4D77-BD38-589011A62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341918-F31F-4DF5-8170-2BA83AF427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45721F-5B48-4EA5-94BA-24CA7A1EAA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48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7334CEC-4634-4783-8F52-D4C7D30021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88" y="0"/>
            <a:ext cx="12189023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96BA781B-D046-46F8-BD5B-8ACDAE67F478}"/>
              </a:ext>
            </a:extLst>
          </p:cNvPr>
          <p:cNvSpPr/>
          <p:nvPr/>
        </p:nvSpPr>
        <p:spPr>
          <a:xfrm>
            <a:off x="1830140" y="758057"/>
            <a:ext cx="6655780" cy="5455280"/>
          </a:xfrm>
          <a:prstGeom prst="roundRect">
            <a:avLst/>
          </a:prstGeom>
          <a:solidFill>
            <a:schemeClr val="bg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0613302-0F0C-4C80-82BF-F6FD2F41AC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91021" y="1023550"/>
            <a:ext cx="1765733" cy="1765733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082CFF0D-E09B-4FF6-9946-BE3DAC2CC14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4157" y="4668545"/>
            <a:ext cx="1553744" cy="1553744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8BA1EDAC-BDE3-4A30-B0A3-64E3276C0A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05352" y="2840077"/>
            <a:ext cx="1660906" cy="166090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EF82A53-C614-46BF-AF4B-0485971A7FD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97384" y="2792451"/>
            <a:ext cx="1689718" cy="1782125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01890BF7-2E75-4AF1-955E-CA07F39BAA2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3815" y="4418777"/>
            <a:ext cx="1820286" cy="1820286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B1DF2AF-A2AE-476E-BB76-AB7A5C0ADAA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30868" y="2714982"/>
            <a:ext cx="1820286" cy="1820286"/>
          </a:xfrm>
          <a:prstGeom prst="rect">
            <a:avLst/>
          </a:prstGeom>
        </p:spPr>
      </p:pic>
      <p:pic>
        <p:nvPicPr>
          <p:cNvPr id="22" name="Picture 10">
            <a:extLst>
              <a:ext uri="{FF2B5EF4-FFF2-40B4-BE49-F238E27FC236}">
                <a16:creationId xmlns:a16="http://schemas.microsoft.com/office/drawing/2014/main" id="{13DC6534-B1B9-4FAA-B190-91A8A98ED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31725" y="1058664"/>
            <a:ext cx="1781412" cy="1781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>
            <a:extLst>
              <a:ext uri="{FF2B5EF4-FFF2-40B4-BE49-F238E27FC236}">
                <a16:creationId xmlns:a16="http://schemas.microsoft.com/office/drawing/2014/main" id="{EC95056D-0085-47ED-A007-10A6B3DEA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95290" y="4500982"/>
            <a:ext cx="1660905" cy="1660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8D74EFE-7B88-42A6-8672-9773C4CE097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27418" y="1058664"/>
            <a:ext cx="1733644" cy="1733644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74A5B4DC-1116-4AF2-B456-2916B7CFB1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8" y="5445417"/>
            <a:ext cx="1555099" cy="1412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B2F4AA-98D6-495C-A712-991EC88438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02901"/>
            <a:ext cx="1555099" cy="155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Picture 174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770446" y="2792308"/>
            <a:ext cx="3371850" cy="3371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392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 nodeType="clickPar">
                      <p:stCondLst>
                        <p:cond delay="indefinite"/>
                      </p:stCondLst>
                      <p:childTnLst>
                        <p:par>
                          <p:cTn id="11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 nodeType="clickPar">
                      <p:stCondLst>
                        <p:cond delay="indefinite"/>
                      </p:stCondLst>
                      <p:childTnLst>
                        <p:par>
                          <p:cTn id="12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 nodeType="clickPar">
                      <p:stCondLst>
                        <p:cond delay="indefinite"/>
                      </p:stCondLst>
                      <p:childTnLst>
                        <p:par>
                          <p:cTn id="13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 nodeType="clickPar">
                      <p:stCondLst>
                        <p:cond delay="indefinite"/>
                      </p:stCondLst>
                      <p:childTnLst>
                        <p:par>
                          <p:cTn id="153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3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8</cp:revision>
  <dcterms:created xsi:type="dcterms:W3CDTF">2024-08-01T06:32:15Z</dcterms:created>
  <dcterms:modified xsi:type="dcterms:W3CDTF">2024-11-15T19:53:33Z</dcterms:modified>
</cp:coreProperties>
</file>