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62" autoAdjust="0"/>
    <p:restoredTop sz="94660"/>
  </p:normalViewPr>
  <p:slideViewPr>
    <p:cSldViewPr snapToGrid="0">
      <p:cViewPr varScale="1">
        <p:scale>
          <a:sx n="84" d="100"/>
          <a:sy n="84" d="100"/>
        </p:scale>
        <p:origin x="616" y="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402EC-E126-4F2C-BB1B-EDBA3CABEFC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231BA-23BB-4526-9F44-3C79584CBAA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slideLayout" Target="../slideLayouts/slideLayout7.xml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лягушкаРисунок 4" descr="D:\Govorika\Monsters\Prize\Star3_1.pngStar3_1"/>
          <p:cNvPicPr>
            <a:picLocks noChangeAspect="1"/>
          </p:cNvPicPr>
          <p:nvPr/>
        </p:nvPicPr>
        <p:blipFill rotWithShape="1">
          <a:blip r:embed="rId2"/>
          <a:srcRect l="-3226" r="2453"/>
          <a:stretch>
            <a:fillRect/>
          </a:stretch>
        </p:blipFill>
        <p:spPr>
          <a:xfrm>
            <a:off x="11407140" y="828675"/>
            <a:ext cx="666115" cy="66548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: скругленные углы 8"/>
          <p:cNvSpPr/>
          <p:nvPr/>
        </p:nvSpPr>
        <p:spPr>
          <a:xfrm>
            <a:off x="349956" y="395111"/>
            <a:ext cx="7394222" cy="5647889"/>
          </a:xfrm>
          <a:prstGeom prst="roundRect">
            <a:avLst/>
          </a:prstGeom>
          <a:solidFill>
            <a:schemeClr val="bg1">
              <a:alpha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Овал 9"/>
          <p:cNvSpPr/>
          <p:nvPr/>
        </p:nvSpPr>
        <p:spPr>
          <a:xfrm>
            <a:off x="739422" y="1037033"/>
            <a:ext cx="982134" cy="1207911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739422" y="2644692"/>
            <a:ext cx="982134" cy="1207911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739422" y="4174908"/>
            <a:ext cx="982134" cy="1207911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316132" y="1037033"/>
            <a:ext cx="982134" cy="1207911"/>
          </a:xfrm>
          <a:prstGeom prst="ellips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316132" y="2644692"/>
            <a:ext cx="982134" cy="1207911"/>
          </a:xfrm>
          <a:prstGeom prst="ellipse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316132" y="4174908"/>
            <a:ext cx="982134" cy="1207911"/>
          </a:xfrm>
          <a:prstGeom prst="ellipse">
            <a:avLst/>
          </a:prstGeom>
          <a:solidFill>
            <a:srgbClr val="FF99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перец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691" y="729708"/>
            <a:ext cx="2062154" cy="2098431"/>
          </a:xfrm>
          <a:prstGeom prst="rect">
            <a:avLst/>
          </a:prstGeom>
        </p:spPr>
      </p:pic>
      <p:pic>
        <p:nvPicPr>
          <p:cNvPr id="19" name="ножницы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27889">
            <a:off x="3108211" y="4199366"/>
            <a:ext cx="1459842" cy="1471631"/>
          </a:xfrm>
          <a:prstGeom prst="rect">
            <a:avLst/>
          </a:prstGeom>
        </p:spPr>
      </p:pic>
      <p:pic>
        <p:nvPicPr>
          <p:cNvPr id="21" name="броколиРисунок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061" y="2230105"/>
            <a:ext cx="1526814" cy="1553493"/>
          </a:xfrm>
          <a:prstGeom prst="rect">
            <a:avLst/>
          </a:prstGeom>
        </p:spPr>
      </p:pic>
      <p:pic>
        <p:nvPicPr>
          <p:cNvPr id="23" name="туфлиРисунок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540" y="2989165"/>
            <a:ext cx="1759398" cy="1759398"/>
          </a:xfrm>
          <a:prstGeom prst="rect">
            <a:avLst/>
          </a:prstGeom>
        </p:spPr>
      </p:pic>
      <p:pic>
        <p:nvPicPr>
          <p:cNvPr id="25" name="дыняРисунок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084" y="444364"/>
            <a:ext cx="2083409" cy="2069389"/>
          </a:xfrm>
          <a:prstGeom prst="rect">
            <a:avLst/>
          </a:prstGeom>
        </p:spPr>
      </p:pic>
      <p:pic>
        <p:nvPicPr>
          <p:cNvPr id="27" name="мухаРисунок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771" y="3393152"/>
            <a:ext cx="1712606" cy="1747368"/>
          </a:xfrm>
          <a:prstGeom prst="rect">
            <a:avLst/>
          </a:prstGeom>
        </p:spPr>
      </p:pic>
      <p:cxnSp>
        <p:nvCxnSpPr>
          <p:cNvPr id="31" name="Соединитель: изогнутый 30"/>
          <p:cNvCxnSpPr/>
          <p:nvPr/>
        </p:nvCxnSpPr>
        <p:spPr>
          <a:xfrm rot="10800000">
            <a:off x="1789486" y="1839431"/>
            <a:ext cx="714023" cy="558243"/>
          </a:xfrm>
          <a:prstGeom prst="curvedConnector3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Соединитель: изогнутый 32"/>
          <p:cNvCxnSpPr/>
          <p:nvPr/>
        </p:nvCxnSpPr>
        <p:spPr>
          <a:xfrm flipV="1">
            <a:off x="5583915" y="1607378"/>
            <a:ext cx="652006" cy="464106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Соединитель: изогнутый 42"/>
          <p:cNvCxnSpPr/>
          <p:nvPr/>
        </p:nvCxnSpPr>
        <p:spPr>
          <a:xfrm rot="10800000" flipV="1">
            <a:off x="1688784" y="4561435"/>
            <a:ext cx="966160" cy="696307"/>
          </a:xfrm>
          <a:prstGeom prst="curvedConnector3">
            <a:avLst>
              <a:gd name="adj1" fmla="val 34621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Соединитель: изогнутый 48"/>
          <p:cNvCxnSpPr/>
          <p:nvPr/>
        </p:nvCxnSpPr>
        <p:spPr>
          <a:xfrm flipV="1">
            <a:off x="4096512" y="4989321"/>
            <a:ext cx="2139409" cy="580018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Соединитель: изогнутый 53"/>
          <p:cNvCxnSpPr>
            <a:stCxn id="21" idx="1"/>
          </p:cNvCxnSpPr>
          <p:nvPr/>
        </p:nvCxnSpPr>
        <p:spPr>
          <a:xfrm rot="10800000" flipV="1">
            <a:off x="1789485" y="3006851"/>
            <a:ext cx="1817576" cy="500545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Соединитель: изогнутый 60"/>
          <p:cNvCxnSpPr/>
          <p:nvPr/>
        </p:nvCxnSpPr>
        <p:spPr>
          <a:xfrm flipV="1">
            <a:off x="4847354" y="3002648"/>
            <a:ext cx="1388567" cy="923922"/>
          </a:xfrm>
          <a:prstGeom prst="curvedConnector3">
            <a:avLst>
              <a:gd name="adj1" fmla="val 38476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2" name="Рисунок 7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281" y="3385392"/>
            <a:ext cx="3564073" cy="3235521"/>
          </a:xfrm>
          <a:prstGeom prst="rect">
            <a:avLst/>
          </a:prstGeom>
        </p:spPr>
      </p:pic>
      <p:pic>
        <p:nvPicPr>
          <p:cNvPr id="236" name="Picture 235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20025" y="1839595"/>
            <a:ext cx="4010025" cy="4152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00"/>
                            </p:stCondLst>
                            <p:childTnLst>
                              <p:par>
                                <p:cTn id="18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1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WPS Presentation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8</cp:revision>
  <dcterms:created xsi:type="dcterms:W3CDTF">2024-05-04T21:17:00Z</dcterms:created>
  <dcterms:modified xsi:type="dcterms:W3CDTF">2024-06-21T06:13:49Z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37D2EBBE15E844E29736DA7AE8D3C765_12</vt:lpwstr>
  </property>
  <property fmtid="{D5CDD505-2E9C-101B-9397-08002B2CF9AE}" pid="3" name="KSOProductBuildVer">
    <vt:lpwstr>1033-12.2.0.17119</vt:lpwstr>
  </property>
</Properties>
</file>