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а открытом воздухе, трава, дерево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20583A5-80E9-B454-B047-1F7980BE3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пный рогатый скот, Молочная корова, скот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769B3E-04E3-9CBD-276C-F557B2A91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7652" y="2983090"/>
            <a:ext cx="943119" cy="91746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овца, Снежный баран, 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EF98FBC-B56C-C852-B4EA-E6EFFC814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1" y="3095423"/>
            <a:ext cx="805136" cy="80513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шина, транспортное средство, колес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D2696E-6705-9F3C-24F6-27EB29675F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52" y="2397601"/>
            <a:ext cx="2524634" cy="25246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соч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6CB9AF-96D1-15F2-AB81-670D86C0E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01" y="2684061"/>
            <a:ext cx="2368898" cy="236889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нтейнер, корзина, Корзина для хранения, плете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A95B22-F4C0-92E7-561A-DE52CB88C1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9" y="3549646"/>
            <a:ext cx="1610386" cy="161038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асный, маш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F96B26-6A4D-129A-0FCF-C8830D87FD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81" y="3479500"/>
            <a:ext cx="1082032" cy="108203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графическая вставка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3C85EF-9AA4-673B-5460-80D0F3734B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7023" r="5732"/>
          <a:stretch/>
        </p:blipFill>
        <p:spPr>
          <a:xfrm>
            <a:off x="4704135" y="4038600"/>
            <a:ext cx="2621915" cy="285007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9710F8F-D7C0-1489-8B9A-38ECD5D21ABA}"/>
              </a:ext>
            </a:extLst>
          </p:cNvPr>
          <p:cNvGrpSpPr/>
          <p:nvPr/>
        </p:nvGrpSpPr>
        <p:grpSpPr>
          <a:xfrm>
            <a:off x="6991136" y="3811139"/>
            <a:ext cx="1264834" cy="697707"/>
            <a:chOff x="1557496" y="3905330"/>
            <a:chExt cx="1264834" cy="69770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AB5ACB-9A24-7D9E-3F72-0076F9B43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496" y="3947050"/>
              <a:ext cx="632905" cy="63290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BBE290C-B4C8-5646-A1DD-C84599F8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723" y="3970132"/>
              <a:ext cx="714628" cy="63290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96801FB-26C9-1151-F531-5D4E7219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450" y="3905330"/>
              <a:ext cx="714628" cy="63290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73C072F-90FB-D17A-609A-E2CA64C0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25" y="3947050"/>
              <a:ext cx="632905" cy="632905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Торт на день рождения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231992-C643-F0C6-38A5-906E224119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71" y="4507509"/>
            <a:ext cx="1924525" cy="192452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урообразные, птица, домашняя птица, расчес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652FCE-0929-EE73-D2E2-E6D4B63143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68" y="4171154"/>
            <a:ext cx="1650267" cy="165026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28F5FA3-5167-8B9B-B1FE-16147876C7D2}"/>
              </a:ext>
            </a:extLst>
          </p:cNvPr>
          <p:cNvGrpSpPr/>
          <p:nvPr/>
        </p:nvGrpSpPr>
        <p:grpSpPr>
          <a:xfrm>
            <a:off x="-104140" y="4797352"/>
            <a:ext cx="3608045" cy="2439012"/>
            <a:chOff x="-104140" y="4797352"/>
            <a:chExt cx="3608045" cy="2439012"/>
          </a:xfrm>
        </p:grpSpPr>
        <p:pic>
          <p:nvPicPr>
            <p:cNvPr id="39" name="Рисунок 38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DD926A-D907-5953-7A27-22AB7CFC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81"/>
            <a:stretch/>
          </p:blipFill>
          <p:spPr>
            <a:xfrm>
              <a:off x="-104140" y="4797352"/>
              <a:ext cx="2480732" cy="2039646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D30B321-4455-7097-4888-DFC1E88A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1"/>
            <a:stretch/>
          </p:blipFill>
          <p:spPr>
            <a:xfrm>
              <a:off x="1023173" y="5181352"/>
              <a:ext cx="2480732" cy="2055012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11" y="1189316"/>
            <a:ext cx="3649912" cy="3715089"/>
          </a:xfrm>
          <a:prstGeom prst="rect">
            <a:avLst/>
          </a:prstGeom>
        </p:spPr>
      </p:pic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F36DBA-4CE8-46DB-96F0-9FDEF529E2EF}"/>
</file>

<file path=customXml/itemProps2.xml><?xml version="1.0" encoding="utf-8"?>
<ds:datastoreItem xmlns:ds="http://schemas.openxmlformats.org/officeDocument/2006/customXml" ds:itemID="{CC11F40A-3267-458B-B0D3-4BA7D5066F53}"/>
</file>

<file path=customXml/itemProps3.xml><?xml version="1.0" encoding="utf-8"?>
<ds:datastoreItem xmlns:ds="http://schemas.openxmlformats.org/officeDocument/2006/customXml" ds:itemID="{B04ABF5C-5854-4A36-B7CF-C3700499CA1F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20</cp:revision>
  <dcterms:created xsi:type="dcterms:W3CDTF">2025-01-15T12:36:26Z</dcterms:created>
  <dcterms:modified xsi:type="dcterms:W3CDTF">2025-02-26T13:26:43Z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