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47817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1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6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1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5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3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4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7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3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5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26771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1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5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5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3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78" y="5260788"/>
            <a:ext cx="1428600" cy="1428600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40" y="1801495"/>
            <a:ext cx="2057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2024-04-22T12:47:00Z</dcterms:created>
  <dcterms:modified xsi:type="dcterms:W3CDTF">2024-11-11T15:56:31Z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