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8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3825" y="2552065"/>
            <a:ext cx="4095750" cy="404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2024-04-10T06:39:00Z</dcterms:created>
  <dcterms:modified xsi:type="dcterms:W3CDTF">2024-11-25T10:11:49Z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