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yona Budanova" initials="A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01" autoAdjust="0"/>
    <p:restoredTop sz="94660"/>
  </p:normalViewPr>
  <p:slideViewPr>
    <p:cSldViewPr snapToGrid="0">
      <p:cViewPr>
        <p:scale>
          <a:sx n="66" d="100"/>
          <a:sy n="66" d="100"/>
        </p:scale>
        <p:origin x="1464" y="10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commentAuthors" Target="commentAuthors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5A6B41-9A89-42AA-8B84-F4C78633723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Рисунок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63505"/>
            <a:ext cx="12192000" cy="692150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313" y="5014236"/>
            <a:ext cx="1764703" cy="120293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979" y="5072654"/>
            <a:ext cx="1764703" cy="122761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445" y="5167435"/>
            <a:ext cx="1333922" cy="137227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02" y="5070599"/>
            <a:ext cx="1668953" cy="151454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470" y="4996075"/>
            <a:ext cx="1764703" cy="120293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087" y="5069976"/>
            <a:ext cx="1764703" cy="122761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445" y="5147426"/>
            <a:ext cx="1333922" cy="137227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86" y="5069976"/>
            <a:ext cx="1668953" cy="151454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754"/>
          <a:stretch/>
        </p:blipFill>
        <p:spPr>
          <a:xfrm>
            <a:off x="2471367" y="316727"/>
            <a:ext cx="3531118" cy="2527140"/>
          </a:xfrm>
          <a:prstGeom prst="ellipse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52"/>
          <a:stretch/>
        </p:blipFill>
        <p:spPr>
          <a:xfrm>
            <a:off x="2311387" y="223777"/>
            <a:ext cx="3718764" cy="2642539"/>
          </a:xfrm>
          <a:prstGeom prst="ellipse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14"/>
          <a:stretch/>
        </p:blipFill>
        <p:spPr>
          <a:xfrm>
            <a:off x="2318445" y="214351"/>
            <a:ext cx="3718764" cy="2590282"/>
          </a:xfrm>
          <a:prstGeom prst="ellipse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799"/>
          <a:stretch/>
        </p:blipFill>
        <p:spPr>
          <a:xfrm>
            <a:off x="2418498" y="198617"/>
            <a:ext cx="3505322" cy="2529812"/>
          </a:xfrm>
          <a:prstGeom prst="ellipse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68"/>
          <a:stretch/>
        </p:blipFill>
        <p:spPr>
          <a:xfrm>
            <a:off x="2418108" y="253001"/>
            <a:ext cx="3505322" cy="2584090"/>
          </a:xfrm>
          <a:prstGeom prst="ellipse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D04D3D3-35EC-16DE-00EF-D7C222C1CBE5}"/>
              </a:ext>
            </a:extLst>
          </p:cNvPr>
          <p:cNvSpPr txBox="1"/>
          <p:nvPr/>
        </p:nvSpPr>
        <p:spPr>
          <a:xfrm>
            <a:off x="3411426" y="2796866"/>
            <a:ext cx="165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>
                <a:ln w="0"/>
                <a:effectLst>
                  <a:glow rad="127000">
                    <a:schemeClr val="bg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ПАРКАН</a:t>
            </a:r>
            <a:endParaRPr lang="ru-UA" sz="3200" dirty="0">
              <a:ln w="0"/>
              <a:effectLst>
                <a:glow rad="127000">
                  <a:schemeClr val="bg1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8A915C-6912-5D86-BC71-D80C75B5E0CE}"/>
              </a:ext>
            </a:extLst>
          </p:cNvPr>
          <p:cNvSpPr txBox="1"/>
          <p:nvPr/>
        </p:nvSpPr>
        <p:spPr>
          <a:xfrm>
            <a:off x="3297816" y="2820367"/>
            <a:ext cx="19545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>
                <a:ln w="0"/>
                <a:effectLst>
                  <a:glow rad="127000">
                    <a:schemeClr val="bg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КОНЯЧКА</a:t>
            </a:r>
            <a:endParaRPr lang="ru-UA" sz="3200" dirty="0">
              <a:ln w="0"/>
              <a:effectLst>
                <a:glow rad="127000">
                  <a:schemeClr val="bg1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2572E1-ABC1-2934-73FE-9BFC67EA15DA}"/>
              </a:ext>
            </a:extLst>
          </p:cNvPr>
          <p:cNvSpPr txBox="1"/>
          <p:nvPr/>
        </p:nvSpPr>
        <p:spPr>
          <a:xfrm>
            <a:off x="3094495" y="2783145"/>
            <a:ext cx="2230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>
                <a:ln w="0"/>
                <a:effectLst>
                  <a:glow rad="127000">
                    <a:schemeClr val="bg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ГАРМОШКА</a:t>
            </a:r>
            <a:endParaRPr lang="ru-UA" sz="3200" dirty="0">
              <a:ln w="0"/>
              <a:effectLst>
                <a:glow rad="127000">
                  <a:schemeClr val="bg1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EEDBB9-7805-5F84-7CB5-C5AD71121043}"/>
              </a:ext>
            </a:extLst>
          </p:cNvPr>
          <p:cNvSpPr txBox="1"/>
          <p:nvPr/>
        </p:nvSpPr>
        <p:spPr>
          <a:xfrm>
            <a:off x="3268141" y="2798612"/>
            <a:ext cx="2230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>
                <a:ln w="0"/>
                <a:effectLst>
                  <a:glow rad="127000">
                    <a:schemeClr val="bg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БАРАБАН</a:t>
            </a:r>
            <a:endParaRPr lang="ru-UA" sz="3200" dirty="0">
              <a:ln w="0"/>
              <a:effectLst>
                <a:glow rad="127000">
                  <a:schemeClr val="bg1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FE6DB0-03F7-5575-B17C-961120460258}"/>
              </a:ext>
            </a:extLst>
          </p:cNvPr>
          <p:cNvSpPr txBox="1"/>
          <p:nvPr/>
        </p:nvSpPr>
        <p:spPr>
          <a:xfrm>
            <a:off x="3452522" y="2788899"/>
            <a:ext cx="2230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>
                <a:ln w="0"/>
                <a:effectLst>
                  <a:glow rad="127000">
                    <a:schemeClr val="bg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ГРИБОК</a:t>
            </a:r>
            <a:endParaRPr lang="ru-UA" sz="3200" dirty="0">
              <a:ln w="0"/>
              <a:effectLst>
                <a:glow rad="127000">
                  <a:schemeClr val="bg1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3" name="Picture 92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955075" y="1953717"/>
            <a:ext cx="2038349" cy="3057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  <p:bldP spid="5" grpId="1"/>
      <p:bldP spid="6" grpId="0"/>
      <p:bldP spid="6" grpId="1"/>
      <p:bldP spid="8" grpId="0"/>
      <p:bldP spid="8" grpId="1"/>
      <p:bldP spid="10" grpId="0"/>
      <p:bldP spid="10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5</Words>
  <Application>Microsoft Office PowerPoint</Application>
  <PresentationFormat>Широкоэкранный</PresentationFormat>
  <Paragraphs>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Alyona Budanova</dc:creator>
  <cp:lastModifiedBy>Администратор</cp:lastModifiedBy>
  <cp:revision>35</cp:revision>
  <dcterms:created xsi:type="dcterms:W3CDTF">2024-02-21T22:42:00Z</dcterms:created>
  <dcterms:modified xsi:type="dcterms:W3CDTF">2024-10-29T16:23:37Z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CD3D3011EEF346FF8D49FB66ED82A488_12</vt:lpwstr>
  </property>
  <property fmtid="{D5CDD505-2E9C-101B-9397-08002B2CF9AE}" pid="3" name="KSOProductBuildVer">
    <vt:lpwstr>1033-12.2.0.17153</vt:lpwstr>
  </property>
</Properties>
</file>