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9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5" userDrawn="1">
          <p15:clr>
            <a:srgbClr val="A4A3A4"/>
          </p15:clr>
        </p15:guide>
        <p15:guide id="2" pos="38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5"/>
        <p:guide pos="38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BD36B-295C-4D18-BA88-58B89B7C78E6}" type="datetimeFigureOut">
              <a:rPr lang="uk-UA" smtClean="0"/>
              <a:t>31.10.2024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1DF61-FEA1-4827-BF03-57533224F2B1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microsoft.com/office/2007/relationships/hdphoto" Target="../media/hdphoto2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mir-s3-cdn-cf.behance.net/project_modules/fs/04cefc90215193.5e119f1d830d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41" y="0"/>
            <a:ext cx="12203041" cy="693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908723" y="6679745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BD16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BD16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04" b="90850" l="6046" r="89706">
                        <a14:foregroundMark x1="6209" y1="52288" x2="8497" y2="52124"/>
                        <a14:foregroundMark x1="38399" y1="90850" x2="51471" y2="888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654"/>
          <a:stretch/>
        </p:blipFill>
        <p:spPr>
          <a:xfrm flipH="1">
            <a:off x="3105149" y="3358447"/>
            <a:ext cx="2380338" cy="3321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6885">
            <a:off x="6940475" y="2601590"/>
            <a:ext cx="5029194" cy="502919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573165"/>
            <a:ext cx="1329800" cy="127142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08040"/>
            <a:ext cx="1329800" cy="127142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33499" y="4637957"/>
            <a:ext cx="1329800" cy="127142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535" b="70182" l="40889" r="85899">
                        <a14:foregroundMark x1="65414" y1="28485" x2="54990" y2="27232"/>
                        <a14:foregroundMark x1="53374" y1="28929" x2="48162" y2="33131"/>
                        <a14:foregroundMark x1="46141" y1="33980" x2="43717" y2="38586"/>
                        <a14:foregroundMark x1="43313" y1="40283" x2="40929" y2="49980"/>
                        <a14:foregroundMark x1="63434" y1="27636" x2="73455" y2="29737"/>
                        <a14:foregroundMark x1="65818" y1="44081" x2="63030" y2="49131"/>
                        <a14:foregroundMark x1="64242" y1="44081" x2="65414" y2="49131"/>
                        <a14:foregroundMark x1="61818" y1="45778" x2="59798" y2="48727"/>
                        <a14:foregroundMark x1="77091" y1="32687" x2="82303" y2="39030"/>
                        <a14:foregroundMark x1="84323" y1="42828" x2="83515" y2="50828"/>
                        <a14:foregroundMark x1="82707" y1="56323" x2="79515" y2="60081"/>
                        <a14:foregroundMark x1="67434" y1="70222" x2="63030" y2="69374"/>
                        <a14:foregroundMark x1="57778" y1="67677" x2="53778" y2="66828"/>
                        <a14:foregroundMark x1="63838" y1="25535" x2="62222" y2="25535"/>
                        <a14:foregroundMark x1="41333" y1="52525" x2="42909" y2="57980"/>
                        <a14:foregroundMark x1="78303" y1="63071" x2="73455" y2="676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087" t="22131" r="8717" b="24536"/>
          <a:stretch>
            <a:fillRect/>
          </a:stretch>
        </p:blipFill>
        <p:spPr>
          <a:xfrm flipH="1">
            <a:off x="4621868" y="4622999"/>
            <a:ext cx="1329800" cy="1271422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0527" y="2430138"/>
            <a:ext cx="2705100" cy="2828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34102 -0.0134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12" y="215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33333E-6 L 0.50143 0.0030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65" y="139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36145 0.04283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213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33333E-6 L 0.50209 0.00092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104" y="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1.15169 0.0426 " pathEditMode="relative" rAng="0" ptsTypes="AA">
                                      <p:cBhvr>
                                        <p:cTn id="7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591" y="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1_Тема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7</cp:revision>
  <dcterms:created xsi:type="dcterms:W3CDTF">2024-04-16T13:50:00Z</dcterms:created>
  <dcterms:modified xsi:type="dcterms:W3CDTF">2024-10-31T13:06:34Z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63C534001AEC47C686A6FCDFE3F5A9FA_12</vt:lpwstr>
  </property>
  <property fmtid="{D5CDD505-2E9C-101B-9397-08002B2CF9AE}" pid="3" name="KSOProductBuildVer">
    <vt:lpwstr>1033-12.2.0.17119</vt:lpwstr>
  </property>
</Properties>
</file>