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616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7B5FB-C50D-A5BB-6F7C-0656B5A5B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DA1F40-1044-9D35-A0FE-1FA77520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86462-385A-8F39-EC9E-7D5A8C74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B51E7-69A7-1231-DAAA-D75C5DC2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2A501-0F5E-494C-559F-EE54091D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46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C2E8-61A7-1163-9592-1D6E2028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975220-4A60-7703-D833-AF015998B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1931C-8B82-0540-98CA-AF4EF6C0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7C2528-CE21-9DFB-FE1D-938BC1DD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7F55-C3E6-589A-09EA-F8297953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49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3C2823-2362-E0B5-F81C-34BE3AD5A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369821-6685-C164-96A5-52FAD7B63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F8082-047C-8C14-C6DE-770751FA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077E1-68B9-9927-DA92-A397134F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6A3A3-88E8-029D-BB46-709B7DAD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166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A2097-B54F-99F6-4C38-870F805E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0558D9-F345-CD3F-A83D-FD5D4517E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87447-D080-2FE3-55C6-59F0BF43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8166F5-D08B-CA34-DF95-53F00DE0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40C9D2-93E2-B2AE-7F2F-479282FC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343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22BC9-BCEC-463B-E29D-28F06EF8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0AF4AF-31AF-66A1-4433-1D7634E8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5D40A-971F-3E5B-A1E4-03533C69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A8D5-5540-2F2D-605B-9E99F900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941BF-EB27-7EB3-80DF-DD46F883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774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04F5A-200B-FFF1-9D9F-2E7CC593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05E96-D264-4700-09C2-0CE880805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0C2678-643F-FC69-C6DF-8C0A0D5FB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C5FE4-D0F5-279C-BAA8-FB4DB02C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36D33-4712-6254-18E3-404C6013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E257AD-60D5-4CD2-2E45-492A8DFE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78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2357E-29B9-2462-43DD-BA7CB07E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AEA5E-2672-1F10-55AE-B54A68610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C0C96E-1E7A-6474-CC6D-3450D0A9F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5D4F8B-13FF-7749-4DCD-026298E35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F3866C-3431-0BDE-DDD2-D6787C8A4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28919B-060F-6DC6-229E-1499E915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E4B7EC-7503-A46D-FBCF-A90D01FB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943625-62CD-F35D-1E31-81BCEB36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73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8540-30AA-8417-1967-FF2C8AAC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2902A9-26E8-14B1-EE25-41FF3414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D086E6-6E9F-A06D-15AB-CB48C89B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741124-D512-835F-C422-DD71A3AF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603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0D97CE-7D0C-FF30-D7B2-2A67ACAC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C8E0C2-EEFB-941B-5BA8-02C75B84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5E6AA7-9CD5-3F98-CF63-7253238F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896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4C4F9-54E9-9A94-5E91-F352821A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7E1DD-D231-ECB1-CC6E-89185EF2D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0501B2-1844-337A-06F8-4166DD4AB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8689DD-F476-BD49-A5E3-20774D72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78EAA9-4D33-F4CC-FF14-B4C1F2AC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552D5-2C7B-09B7-1BCB-39C6B796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638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4419C-DAC8-9941-FE3C-5825CE63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11A612-65B6-CC8B-2B3B-EB30D1D99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B0400B-0E5D-9D98-10F9-4DCBE9495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D4AB94-19D0-F748-DD45-A7CAB65D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5EA96-E981-C2DB-D1B7-A2F44651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2BD15-5939-7379-F6C5-4C8871C6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172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CE694-9FF9-F7C4-C851-1B89DC98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03EE3C-7AB5-54B0-EF96-0AE37F3BC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D9ADF-FC8C-7B99-8AA0-5146F522D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9DE1E-771F-E520-D42E-BCBDFEB83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1A8E2-97EF-D6D6-1A50-250B5DFB6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41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AB3BAA-AE38-5ED0-2467-09E3130DE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3EB0BE1-B5D0-499A-983E-5FE38361F7A2}"/>
              </a:ext>
            </a:extLst>
          </p:cNvPr>
          <p:cNvGrpSpPr/>
          <p:nvPr/>
        </p:nvGrpSpPr>
        <p:grpSpPr>
          <a:xfrm>
            <a:off x="4719287" y="243482"/>
            <a:ext cx="5204791" cy="3613375"/>
            <a:chOff x="-3869554" y="-3652857"/>
            <a:chExt cx="5204791" cy="3613375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6B888C0B-10BB-181F-DC1A-F146F37671F8}"/>
                </a:ext>
              </a:extLst>
            </p:cNvPr>
            <p:cNvGrpSpPr/>
            <p:nvPr/>
          </p:nvGrpSpPr>
          <p:grpSpPr>
            <a:xfrm>
              <a:off x="-3869554" y="-3652857"/>
              <a:ext cx="5204791" cy="3533917"/>
              <a:chOff x="1591394" y="646196"/>
              <a:chExt cx="5204791" cy="3533917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AF68CA27-20C0-D089-F1F4-711C4DC66C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494FD96-054C-AE67-EDEA-B50F1A0D7B6E}"/>
                  </a:ext>
                </a:extLst>
              </p:cNvPr>
              <p:cNvSpPr txBox="1"/>
              <p:nvPr/>
            </p:nvSpPr>
            <p:spPr>
              <a:xfrm>
                <a:off x="2359340" y="1272473"/>
                <a:ext cx="3317966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ЧО-ЧО-ЧО</a:t>
                </a:r>
              </a:p>
              <a:p>
                <a:endParaRPr lang="uk-UA" sz="4400" b="1" dirty="0">
                  <a:ln>
                    <a:solidFill>
                      <a:srgbClr val="FFC000"/>
                    </a:solidFill>
                  </a:ln>
                  <a:solidFill>
                    <a:srgbClr val="FFE7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uk-UA" sz="4400" b="1" dirty="0">
                  <a:ln>
                    <a:solidFill>
                      <a:srgbClr val="FFC000"/>
                    </a:solidFill>
                  </a:ln>
                  <a:solidFill>
                    <a:srgbClr val="FFE7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algn="ctr"/>
                <a:endParaRPr lang="ru-UA" sz="4400" b="1" dirty="0">
                  <a:ln>
                    <a:solidFill>
                      <a:srgbClr val="FFC000"/>
                    </a:solidFill>
                  </a:ln>
                  <a:solidFill>
                    <a:srgbClr val="FFE7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5EC265D-4DEB-47A1-8EBF-F8575C36B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36419" y="-2840249"/>
              <a:ext cx="2800767" cy="2800767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1A69D53-0873-4427-8587-09605E4B1D23}"/>
              </a:ext>
            </a:extLst>
          </p:cNvPr>
          <p:cNvGrpSpPr/>
          <p:nvPr/>
        </p:nvGrpSpPr>
        <p:grpSpPr>
          <a:xfrm>
            <a:off x="5607895" y="3115286"/>
            <a:ext cx="5204791" cy="3533917"/>
            <a:chOff x="5363897" y="3227300"/>
            <a:chExt cx="5204791" cy="3533917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CFC5EEFA-46EF-551C-930A-03579104AFFF}"/>
                </a:ext>
              </a:extLst>
            </p:cNvPr>
            <p:cNvGrpSpPr/>
            <p:nvPr/>
          </p:nvGrpSpPr>
          <p:grpSpPr>
            <a:xfrm>
              <a:off x="5363897" y="3227300"/>
              <a:ext cx="5204791" cy="3533917"/>
              <a:chOff x="1591394" y="646196"/>
              <a:chExt cx="5204791" cy="3533917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966725E4-53E8-9E37-9F7D-1526FA430A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C1C0D9-DF9C-3DFF-04EA-F65E336C867F}"/>
                  </a:ext>
                </a:extLst>
              </p:cNvPr>
              <p:cNvSpPr txBox="1"/>
              <p:nvPr/>
            </p:nvSpPr>
            <p:spPr>
              <a:xfrm>
                <a:off x="2467050" y="1397844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ЧА-ЧА-ЧА</a:t>
                </a:r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5E8A78D-3A26-4E75-A8D8-53051F916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7545" y="4186280"/>
              <a:ext cx="2516727" cy="2516727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616F74B-179E-41EB-A262-B4BD6B6516A0}"/>
              </a:ext>
            </a:extLst>
          </p:cNvPr>
          <p:cNvGrpSpPr/>
          <p:nvPr/>
        </p:nvGrpSpPr>
        <p:grpSpPr>
          <a:xfrm>
            <a:off x="6815982" y="185272"/>
            <a:ext cx="5204791" cy="3576775"/>
            <a:chOff x="-3397633" y="-3272231"/>
            <a:chExt cx="5204791" cy="3576775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02E43DDB-734B-33B0-3D5B-D8708ED52D3F}"/>
                </a:ext>
              </a:extLst>
            </p:cNvPr>
            <p:cNvGrpSpPr/>
            <p:nvPr/>
          </p:nvGrpSpPr>
          <p:grpSpPr>
            <a:xfrm>
              <a:off x="-3397633" y="-3272231"/>
              <a:ext cx="5204791" cy="3533917"/>
              <a:chOff x="1591394" y="646196"/>
              <a:chExt cx="5204791" cy="3533917"/>
            </a:xfrm>
          </p:grpSpPr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CCFED2D3-6FA0-F343-96F9-9B315094F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BAC6A5-39BF-6C83-0936-A73ECF50372D}"/>
                  </a:ext>
                </a:extLst>
              </p:cNvPr>
              <p:cNvSpPr txBox="1"/>
              <p:nvPr/>
            </p:nvSpPr>
            <p:spPr>
              <a:xfrm>
                <a:off x="2454945" y="1305158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ЧЕ-ЧЕ-ЧЕ</a:t>
                </a:r>
              </a:p>
            </p:txBody>
          </p:sp>
        </p:grp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D7AFDE1-BD88-4F8C-8F18-7F1EBA4F9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811">
                          <a14:foregroundMark x1="10270" y1="54865" x2="10270" y2="54865"/>
                          <a14:foregroundMark x1="90811" y1="52297" x2="90811" y2="52297"/>
                          <a14:backgroundMark x1="39865" y1="78784" x2="34189" y2="78108"/>
                          <a14:backgroundMark x1="16351" y1="64324" x2="10541" y2="637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828981" y="-2322954"/>
              <a:ext cx="2627498" cy="2627498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2093B7-B47F-454A-9328-FA69E034D879}"/>
              </a:ext>
            </a:extLst>
          </p:cNvPr>
          <p:cNvGrpSpPr/>
          <p:nvPr/>
        </p:nvGrpSpPr>
        <p:grpSpPr>
          <a:xfrm>
            <a:off x="5087495" y="1571636"/>
            <a:ext cx="5204791" cy="3533917"/>
            <a:chOff x="-5119245" y="-1315717"/>
            <a:chExt cx="5204791" cy="3533917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967A2CCC-DA9F-9316-D829-BDD7C52D9F1F}"/>
                </a:ext>
              </a:extLst>
            </p:cNvPr>
            <p:cNvGrpSpPr/>
            <p:nvPr/>
          </p:nvGrpSpPr>
          <p:grpSpPr>
            <a:xfrm>
              <a:off x="-5119245" y="-1315717"/>
              <a:ext cx="5204791" cy="3533917"/>
              <a:chOff x="1591394" y="646196"/>
              <a:chExt cx="5204791" cy="353391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A672418B-9923-4738-A2DF-613A71036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20E739-25C6-938A-FA20-3CE28DA7F646}"/>
                  </a:ext>
                </a:extLst>
              </p:cNvPr>
              <p:cNvSpPr txBox="1"/>
              <p:nvPr/>
            </p:nvSpPr>
            <p:spPr>
              <a:xfrm>
                <a:off x="2419339" y="1293020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ЧО-ЧО-ЧО</a:t>
                </a:r>
              </a:p>
            </p:txBody>
          </p:sp>
        </p:grpSp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E2931B7-3A20-4C79-8904-FF12153706E1}"/>
                </a:ext>
              </a:extLst>
            </p:cNvPr>
            <p:cNvSpPr/>
            <p:nvPr/>
          </p:nvSpPr>
          <p:spPr>
            <a:xfrm>
              <a:off x="-3354511" y="125343"/>
              <a:ext cx="2061451" cy="14377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D6081D2-2B08-443A-9BF5-C687DB3A1F0A}"/>
              </a:ext>
            </a:extLst>
          </p:cNvPr>
          <p:cNvGrpSpPr/>
          <p:nvPr/>
        </p:nvGrpSpPr>
        <p:grpSpPr>
          <a:xfrm>
            <a:off x="6915593" y="1617933"/>
            <a:ext cx="5204791" cy="3533917"/>
            <a:chOff x="4626101" y="-4013407"/>
            <a:chExt cx="5204791" cy="353391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5AD0078-F367-5A1F-4DCD-799776EC8C5E}"/>
                </a:ext>
              </a:extLst>
            </p:cNvPr>
            <p:cNvGrpSpPr/>
            <p:nvPr/>
          </p:nvGrpSpPr>
          <p:grpSpPr>
            <a:xfrm>
              <a:off x="4626101" y="-4013407"/>
              <a:ext cx="5204791" cy="3533917"/>
              <a:chOff x="1591394" y="646196"/>
              <a:chExt cx="5204791" cy="353391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3E6F3968-73C8-5DE0-5D16-1616957800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FA4502-9D45-0359-6AA1-55D74CF7385D}"/>
                  </a:ext>
                </a:extLst>
              </p:cNvPr>
              <p:cNvSpPr txBox="1"/>
              <p:nvPr/>
            </p:nvSpPr>
            <p:spPr>
              <a:xfrm>
                <a:off x="2442205" y="1361879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ЧЕ-ЧЕ-ЧЕ</a:t>
                </a:r>
              </a:p>
            </p:txBody>
          </p:sp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420C173-9A74-42F8-86FF-3015027D7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0" y="-2953539"/>
              <a:ext cx="2654752" cy="240054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319FB6E-81E9-4160-8350-BE61BEC53919}"/>
              </a:ext>
            </a:extLst>
          </p:cNvPr>
          <p:cNvGrpSpPr/>
          <p:nvPr/>
        </p:nvGrpSpPr>
        <p:grpSpPr>
          <a:xfrm>
            <a:off x="4755481" y="472104"/>
            <a:ext cx="5204791" cy="3533917"/>
            <a:chOff x="3027034" y="-4040784"/>
            <a:chExt cx="5204791" cy="3533917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50B9F34E-5EEB-059B-F2E1-1B52A8ED56AF}"/>
                </a:ext>
              </a:extLst>
            </p:cNvPr>
            <p:cNvGrpSpPr/>
            <p:nvPr/>
          </p:nvGrpSpPr>
          <p:grpSpPr>
            <a:xfrm>
              <a:off x="3027034" y="-4040784"/>
              <a:ext cx="5204791" cy="3533917"/>
              <a:chOff x="1591394" y="646196"/>
              <a:chExt cx="5204791" cy="3533917"/>
            </a:xfrm>
          </p:grpSpPr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CF63F9C2-36B8-2A7C-4272-A6D381886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BDB7D1-CD25-E46E-8FC7-EC20EC8DD08F}"/>
                  </a:ext>
                </a:extLst>
              </p:cNvPr>
              <p:cNvSpPr txBox="1"/>
              <p:nvPr/>
            </p:nvSpPr>
            <p:spPr>
              <a:xfrm>
                <a:off x="2443808" y="1369473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ЧА-ЧА-ЧА</a:t>
                </a:r>
              </a:p>
            </p:txBody>
          </p:sp>
        </p:grp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48785D0-F090-4496-8C00-169CBA26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61149" y="-2732622"/>
              <a:ext cx="2036265" cy="2036265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7FF7FEB-229C-4C8D-8011-3C9CE92743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01" y="451155"/>
            <a:ext cx="4854714" cy="4453291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975" y="189991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26</cp:revision>
  <dcterms:created xsi:type="dcterms:W3CDTF">2023-06-04T12:51:10Z</dcterms:created>
  <dcterms:modified xsi:type="dcterms:W3CDTF">2024-11-14T10:00:36Z</dcterms:modified>
</cp:coreProperties>
</file>