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中度样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/>
    <p:restoredTop sz="94645"/>
  </p:normalViewPr>
  <p:slideViewPr>
    <p:cSldViewPr snapToGrid="0">
      <p:cViewPr varScale="1">
        <p:scale>
          <a:sx n="102" d="100"/>
          <a:sy n="102" d="100"/>
        </p:scale>
        <p:origin x="83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EC03B-660A-41D9-BF6F-822A4C3CB31D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B7FB2-93B1-4A4F-95E5-509745512D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EC03B-660A-41D9-BF6F-822A4C3CB31D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B7FB2-93B1-4A4F-95E5-509745512D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EC03B-660A-41D9-BF6F-822A4C3CB31D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B7FB2-93B1-4A4F-95E5-509745512D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EC03B-660A-41D9-BF6F-822A4C3CB31D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B7FB2-93B1-4A4F-95E5-509745512D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EC03B-660A-41D9-BF6F-822A4C3CB31D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B7FB2-93B1-4A4F-95E5-509745512D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EC03B-660A-41D9-BF6F-822A4C3CB31D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B7FB2-93B1-4A4F-95E5-509745512D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EC03B-660A-41D9-BF6F-822A4C3CB31D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B7FB2-93B1-4A4F-95E5-509745512D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EC03B-660A-41D9-BF6F-822A4C3CB31D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B7FB2-93B1-4A4F-95E5-509745512D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EC03B-660A-41D9-BF6F-822A4C3CB31D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B7FB2-93B1-4A4F-95E5-509745512D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EC03B-660A-41D9-BF6F-822A4C3CB31D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B7FB2-93B1-4A4F-95E5-509745512D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EC03B-660A-41D9-BF6F-822A4C3CB31D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B7FB2-93B1-4A4F-95E5-509745512D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EC03B-660A-41D9-BF6F-822A4C3CB31D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B7FB2-93B1-4A4F-95E5-509745512DE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1824"/>
            <a:ext cx="12192000" cy="6966857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822192" y="585335"/>
          <a:ext cx="5691304" cy="5703552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4228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28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28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28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2588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2588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2588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2588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5" name="Рисунок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339" y="1992914"/>
            <a:ext cx="1347652" cy="134765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461" y="3403541"/>
            <a:ext cx="1492046" cy="1492046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5191" y="4890470"/>
            <a:ext cx="1421271" cy="1421271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521" y="1970021"/>
            <a:ext cx="1513727" cy="1513727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402" y="640862"/>
            <a:ext cx="1432783" cy="1432783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484" y="5014961"/>
            <a:ext cx="1531431" cy="1148572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935" y="3537823"/>
            <a:ext cx="1561663" cy="1171247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8654" y="2198700"/>
            <a:ext cx="1439060" cy="1079294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683" y="750309"/>
            <a:ext cx="1457449" cy="1093086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9110702" y="2041121"/>
            <a:ext cx="1369434" cy="13707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rgbClr val="9545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690232" y="619805"/>
            <a:ext cx="1370755" cy="13685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rgbClr val="9545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269557" y="2031168"/>
            <a:ext cx="1352748" cy="13596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rgbClr val="9545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ЖА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821" y="583511"/>
            <a:ext cx="1529621" cy="1399083"/>
          </a:xfrm>
          <a:prstGeom prst="rect">
            <a:avLst/>
          </a:prstGeom>
        </p:spPr>
      </p:pic>
      <p:sp>
        <p:nvSpPr>
          <p:cNvPr id="47" name="Прямоугольник 46"/>
          <p:cNvSpPr/>
          <p:nvPr/>
        </p:nvSpPr>
        <p:spPr>
          <a:xfrm>
            <a:off x="4845342" y="617883"/>
            <a:ext cx="1376851" cy="13579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rgbClr val="9545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ЖУ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915" y="2012992"/>
            <a:ext cx="1431260" cy="143126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719" y="4875605"/>
            <a:ext cx="1440007" cy="1440007"/>
          </a:xfrm>
          <a:prstGeom prst="rect">
            <a:avLst/>
          </a:prstGeom>
        </p:spPr>
      </p:pic>
      <p:sp>
        <p:nvSpPr>
          <p:cNvPr id="46" name="Прямоугольник 45"/>
          <p:cNvSpPr/>
          <p:nvPr/>
        </p:nvSpPr>
        <p:spPr>
          <a:xfrm>
            <a:off x="4841117" y="4871459"/>
            <a:ext cx="1378874" cy="13519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rgbClr val="9545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ЖА</a:t>
            </a:r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8654" y="566596"/>
            <a:ext cx="1492046" cy="1492046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0851" y="3459383"/>
            <a:ext cx="1347652" cy="1347652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836" y="3430184"/>
            <a:ext cx="1431260" cy="1431260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835" y="4922386"/>
            <a:ext cx="1431260" cy="143126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6270836" y="3454642"/>
            <a:ext cx="1372249" cy="13630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rgbClr val="9545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ЖУ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7684076" y="4890088"/>
            <a:ext cx="1385124" cy="13420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rgbClr val="9545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ЖО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9097601" y="4886324"/>
            <a:ext cx="1397367" cy="13294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rgbClr val="9545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ЖУ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9112435" y="3474650"/>
            <a:ext cx="1367700" cy="13205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rgbClr val="9545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ЖО</a:t>
            </a:r>
          </a:p>
        </p:txBody>
      </p:sp>
      <p:pic>
        <p:nvPicPr>
          <p:cNvPr id="48" name="Рисунок 4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410" y="989965"/>
            <a:ext cx="4448175" cy="4576445"/>
          </a:xfrm>
          <a:prstGeom prst="rect">
            <a:avLst/>
          </a:prstGeom>
        </p:spPr>
      </p:pic>
      <p:pic>
        <p:nvPicPr>
          <p:cNvPr id="71" name="Picture 70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6225" y="2199005"/>
            <a:ext cx="3829050" cy="3829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  <p:bldP spid="4" grpId="0" animBg="1"/>
      <p:bldP spid="47" grpId="0" animBg="1"/>
      <p:bldP spid="46" grpId="0" animBg="1"/>
      <p:bldP spid="11" grpId="0" animBg="1"/>
      <p:bldP spid="53" grpId="0" animBg="1"/>
      <p:bldP spid="54" grpId="0" animBg="1"/>
      <p:bldP spid="1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</Words>
  <Application>Microsoft Office PowerPoint</Application>
  <PresentationFormat>Широкоэкранный</PresentationFormat>
  <Paragraphs>9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16</cp:revision>
  <dcterms:created xsi:type="dcterms:W3CDTF">2024-04-16T05:25:00Z</dcterms:created>
  <dcterms:modified xsi:type="dcterms:W3CDTF">2024-11-19T10:45:42Z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B360D1558AB64DB1996A92A87E8466A8_12</vt:lpwstr>
  </property>
  <property fmtid="{D5CDD505-2E9C-101B-9397-08002B2CF9AE}" pid="3" name="KSOProductBuildVer">
    <vt:lpwstr>1033-12.2.0.17119</vt:lpwstr>
  </property>
</Properties>
</file>