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FEAA-F0DD-4B95-B927-14C1B01B82ED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3C6-AA8C-4A09-A660-CD803E3797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52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F3C6-AA8C-4A09-A660-CD803E3797A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90944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3A1CF-D613-498E-B4DE-1E9C8D3D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CC51B-5F4C-4AE4-89FD-970634BE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B0A2-EDE8-445D-BCCB-266D01C5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E2474-1EEE-481E-A18A-C6FF7A7C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0F001-5BDE-43FE-A94F-6E37BEDF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42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A3EA-E273-43BE-8211-8A5A912E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D677FF-8D67-42F3-89B1-889FC165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E42C4-B058-483B-8525-D2D6ABCD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25F17-F604-4550-AE5E-7EC1450D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0EC03-1616-4D40-8669-44B2F8B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8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ECAFF-17FC-493C-B39B-2CB71804A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E3E8A-010E-4030-8E54-F7C4FA10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11BCD-94F3-42C7-8E9B-D6F2E2BF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BEA86-1613-430A-B6D1-01E9E0CE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5406C-5DFF-4746-AB65-8CAB9370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41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A221-78C3-48DD-A712-941A169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39A61-7EA0-4DF5-8D87-F7E8BC2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E5780-3DCE-4FB6-8DC6-D8E666BD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1619A-B7DE-45D6-90E8-F43AEBA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AF14B-B50C-475E-9F32-77498605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44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C3BE-D706-44A7-AC86-162B7174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DD73F-B383-4E2A-A977-2D2FF5D3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B433A-0A64-42BB-8DA1-4671E98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E564B-260D-4A68-A6FC-AACAD43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C848D-C520-4B28-A766-4AF0AA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4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231-F41B-4BEA-97C4-D3FAA71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FB602-CCA7-4D31-B7EB-89BFBED4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2E711-7964-4EA0-AB43-4C5EF23B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84AA5-EC31-4467-AFFE-B04DDEB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316B8-F9CD-4DAC-9F46-0C7F3A16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EC281-B92D-4A38-BD7D-5B5D8714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62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BB056-F429-4F16-B52F-E465FD3D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BD304-EEC3-42D6-9ED2-23782B23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D364AE-CD5C-4D46-BDE8-1BF8C47B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311DE-DE59-425C-8DF0-032D5953D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03049-F6FB-4848-B764-772F98E15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6EBDB-CA25-47B5-BCF9-1A2714B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64512E-CD04-4BF6-8C00-888B8F0A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5A4DA6-3645-4432-85A7-3CA72333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3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87B0-34BC-4415-A7F8-0943ACCC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4349C0-755D-4FD5-8C1E-38ED0230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2E1AD-E732-4480-BF19-865B3BF9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87538-3F88-45A3-9494-306DFA45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65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4D6784-58E2-42B4-AEF4-705E8612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1FE0D-6765-4729-A833-79569AB1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9FFE6-D398-4A5D-9348-67A0F9F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95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C080-F69D-43DE-A602-D49970E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D51EE-3E02-4B6C-B50F-AD297725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AE4F1-C6BF-40CB-B6EC-F3027581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FE970-B0D6-408E-8DC6-0316342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1DE6F-933B-4E0C-903A-353A161A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53A49-F6FB-4668-8D84-0C0118F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E4FB-2B05-426B-8CA7-BE8DD79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D2A39-8399-4D3F-B5E4-4B314787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470F0-363B-4473-A714-27D17E32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05A62-F5B2-4972-86B2-5CD31762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C7C03-A51E-4EEE-BC5D-16EA518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C0426-9358-46A4-A928-A4CCB2D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626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2659-9F94-47BA-BAC3-1A75D74A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AC48B-67D7-4492-97E2-87E9E1B9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25266-B318-4078-BA6D-176262895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04660-475E-4952-992F-20EB2DCA3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71D60-FCF2-472F-A6D2-F53D2922D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93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42765-D3A6-4D74-878D-15E2F73B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" y="-2602"/>
            <a:ext cx="12198965" cy="68606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14A77-99D5-4F66-B77C-C98D8938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6" b="90000" l="2750" r="98667">
                        <a14:foregroundMark x1="35917" y1="9286" x2="4250" y2="8095"/>
                        <a14:foregroundMark x1="4250" y1="8095" x2="3667" y2="17024"/>
                        <a14:foregroundMark x1="3667" y1="17024" x2="4833" y2="28452"/>
                        <a14:foregroundMark x1="15750" y1="22857" x2="79083" y2="31905"/>
                        <a14:foregroundMark x1="94417" y1="12619" x2="66000" y2="34881"/>
                        <a14:foregroundMark x1="96250" y1="9762" x2="96583" y2="30357"/>
                        <a14:foregroundMark x1="89500" y1="50952" x2="39833" y2="57857"/>
                        <a14:foregroundMark x1="39833" y1="57857" x2="33333" y2="56310"/>
                        <a14:foregroundMark x1="33333" y1="56310" x2="27917" y2="51429"/>
                        <a14:foregroundMark x1="27917" y1="51429" x2="24417" y2="45476"/>
                        <a14:foregroundMark x1="24417" y1="45476" x2="27417" y2="36905"/>
                        <a14:foregroundMark x1="27417" y1="36905" x2="35750" y2="30833"/>
                        <a14:foregroundMark x1="35750" y1="30833" x2="43500" y2="37262"/>
                        <a14:foregroundMark x1="43500" y1="37262" x2="47583" y2="50357"/>
                        <a14:foregroundMark x1="80167" y1="63571" x2="19500" y2="58690"/>
                        <a14:foregroundMark x1="19500" y1="58690" x2="22167" y2="67738"/>
                        <a14:foregroundMark x1="22167" y1="67738" x2="30417" y2="68095"/>
                        <a14:foregroundMark x1="30417" y1="68095" x2="43667" y2="64524"/>
                        <a14:foregroundMark x1="43667" y1="64524" x2="61417" y2="67381"/>
                        <a14:foregroundMark x1="98667" y1="82500" x2="98667" y2="82500"/>
                        <a14:foregroundMark x1="78583" y1="65357" x2="84083" y2="68095"/>
                        <a14:foregroundMark x1="84083" y1="68095" x2="86167" y2="66667"/>
                        <a14:foregroundMark x1="86167" y1="66667" x2="86167" y2="66667"/>
                        <a14:foregroundMark x1="69083" y1="8095" x2="71500" y2="16310"/>
                        <a14:foregroundMark x1="71500" y1="16310" x2="76000" y2="20714"/>
                        <a14:foregroundMark x1="76000" y1="20714" x2="76667" y2="20357"/>
                        <a14:foregroundMark x1="23333" y1="7619" x2="23333" y2="7619"/>
                        <a14:foregroundMark x1="72833" y1="7024" x2="72833" y2="7024"/>
                        <a14:foregroundMark x1="98167" y1="12857" x2="98167" y2="12857"/>
                        <a14:foregroundMark x1="97833" y1="10000" x2="97833" y2="12262"/>
                        <a14:foregroundMark x1="97000" y1="80595" x2="94167" y2="85833"/>
                        <a14:foregroundMark x1="2750" y1="81190" x2="6167" y2="86905"/>
                        <a14:foregroundMark x1="6167" y1="86905" x2="6667" y2="86905"/>
                        <a14:foregroundMark x1="28833" y1="6786" x2="28833" y2="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44" y="850854"/>
            <a:ext cx="3162880" cy="230895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grpSp>
        <p:nvGrpSpPr>
          <p:cNvPr id="40" name="мешок с пшеном в">
            <a:extLst>
              <a:ext uri="{FF2B5EF4-FFF2-40B4-BE49-F238E27FC236}">
                <a16:creationId xmlns:a16="http://schemas.microsoft.com/office/drawing/2014/main" id="{7CCDDC5D-8E87-47D1-8CE5-920AE39EAEB9}"/>
              </a:ext>
            </a:extLst>
          </p:cNvPr>
          <p:cNvGrpSpPr/>
          <p:nvPr/>
        </p:nvGrpSpPr>
        <p:grpSpPr>
          <a:xfrm>
            <a:off x="1110924" y="4477747"/>
            <a:ext cx="2143553" cy="2008341"/>
            <a:chOff x="2667000" y="3429000"/>
            <a:chExt cx="3429000" cy="3518557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FB5D1D3-5FEB-47DA-A97C-F99A16EEB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29000"/>
              <a:ext cx="3429000" cy="3429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8371E64-72E8-4391-BD9B-089417ED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3828" y1="42676" x2="69824" y2="35547"/>
                          <a14:backgroundMark x1="69824" y1="35547" x2="61816" y2="32129"/>
                          <a14:backgroundMark x1="61816" y1="32129" x2="47754" y2="38477"/>
                          <a14:backgroundMark x1="47754" y1="38477" x2="34961" y2="49219"/>
                          <a14:backgroundMark x1="34961" y1="49219" x2="21289" y2="67383"/>
                          <a14:backgroundMark x1="34473" y1="55371" x2="40918" y2="51465"/>
                          <a14:backgroundMark x1="40918" y1="51465" x2="51563" y2="40820"/>
                          <a14:backgroundMark x1="51563" y1="40820" x2="82129" y2="44531"/>
                          <a14:backgroundMark x1="82129" y1="44531" x2="86914" y2="39063"/>
                          <a14:backgroundMark x1="86914" y1="39063" x2="75781" y2="17480"/>
                          <a14:backgroundMark x1="75781" y1="17480" x2="67676" y2="11426"/>
                          <a14:backgroundMark x1="67676" y1="11426" x2="60449" y2="11035"/>
                          <a14:backgroundMark x1="60449" y1="11035" x2="47363" y2="17480"/>
                          <a14:backgroundMark x1="47363" y1="17480" x2="28906" y2="41699"/>
                          <a14:backgroundMark x1="28906" y1="41699" x2="30273" y2="48633"/>
                          <a14:backgroundMark x1="30273" y1="48633" x2="33789" y2="55469"/>
                          <a14:backgroundMark x1="28613" y1="50879" x2="18262" y2="60645"/>
                          <a14:backgroundMark x1="18262" y1="60645" x2="12402" y2="63086"/>
                          <a14:backgroundMark x1="11133" y1="64258" x2="13281" y2="70898"/>
                          <a14:backgroundMark x1="13281" y1="70898" x2="20996" y2="69531"/>
                          <a14:backgroundMark x1="20996" y1="69531" x2="37695" y2="54199"/>
                          <a14:backgroundMark x1="37988" y1="55371" x2="37988" y2="55371"/>
                          <a14:backgroundMark x1="58008" y1="43164" x2="66211" y2="46582"/>
                          <a14:backgroundMark x1="66211" y1="46582" x2="81250" y2="47949"/>
                          <a14:backgroundMark x1="81250" y1="47949" x2="87988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539" y="3873500"/>
              <a:ext cx="3074057" cy="3074057"/>
            </a:xfrm>
            <a:prstGeom prst="rect">
              <a:avLst/>
            </a:prstGeom>
          </p:spPr>
        </p:pic>
      </p:grpSp>
      <p:sp>
        <p:nvSpPr>
          <p:cNvPr id="41" name="мешок с зерном верх">
            <a:extLst>
              <a:ext uri="{FF2B5EF4-FFF2-40B4-BE49-F238E27FC236}">
                <a16:creationId xmlns:a16="http://schemas.microsoft.com/office/drawing/2014/main" id="{1C95668F-A43A-4C6F-A43F-963073AD5310}"/>
              </a:ext>
            </a:extLst>
          </p:cNvPr>
          <p:cNvSpPr/>
          <p:nvPr/>
        </p:nvSpPr>
        <p:spPr>
          <a:xfrm>
            <a:off x="1305381" y="4647882"/>
            <a:ext cx="1303269" cy="1484308"/>
          </a:xfrm>
          <a:custGeom>
            <a:avLst/>
            <a:gdLst>
              <a:gd name="connsiteX0" fmla="*/ 55731 w 3605177"/>
              <a:gd name="connsiteY0" fmla="*/ 4401325 h 4765118"/>
              <a:gd name="connsiteX1" fmla="*/ 370364 w 3605177"/>
              <a:gd name="connsiteY1" fmla="*/ 4460318 h 4765118"/>
              <a:gd name="connsiteX2" fmla="*/ 449022 w 3605177"/>
              <a:gd name="connsiteY2" fmla="*/ 4263673 h 4765118"/>
              <a:gd name="connsiteX3" fmla="*/ 390028 w 3605177"/>
              <a:gd name="connsiteY3" fmla="*/ 3290279 h 4765118"/>
              <a:gd name="connsiteX4" fmla="*/ 626002 w 3605177"/>
              <a:gd name="connsiteY4" fmla="*/ 2110408 h 4765118"/>
              <a:gd name="connsiteX5" fmla="*/ 1176609 w 3605177"/>
              <a:gd name="connsiteY5" fmla="*/ 1264834 h 4765118"/>
              <a:gd name="connsiteX6" fmla="*/ 1176609 w 3605177"/>
              <a:gd name="connsiteY6" fmla="*/ 1264834 h 4765118"/>
              <a:gd name="connsiteX7" fmla="*/ 1215938 w 3605177"/>
              <a:gd name="connsiteY7" fmla="*/ 901041 h 4765118"/>
              <a:gd name="connsiteX8" fmla="*/ 1215938 w 3605177"/>
              <a:gd name="connsiteY8" fmla="*/ 901041 h 4765118"/>
              <a:gd name="connsiteX9" fmla="*/ 930802 w 3605177"/>
              <a:gd name="connsiteY9" fmla="*/ 606073 h 4765118"/>
              <a:gd name="connsiteX10" fmla="*/ 1107783 w 3605177"/>
              <a:gd name="connsiteY10" fmla="*/ 35802 h 4765118"/>
              <a:gd name="connsiteX11" fmla="*/ 2041848 w 3605177"/>
              <a:gd name="connsiteY11" fmla="*/ 75131 h 4765118"/>
              <a:gd name="connsiteX12" fmla="*/ 2395809 w 3605177"/>
              <a:gd name="connsiteY12" fmla="*/ 202950 h 4765118"/>
              <a:gd name="connsiteX13" fmla="*/ 2818596 w 3605177"/>
              <a:gd name="connsiteY13" fmla="*/ 389763 h 4765118"/>
              <a:gd name="connsiteX14" fmla="*/ 2887422 w 3605177"/>
              <a:gd name="connsiteY14" fmla="*/ 792886 h 4765118"/>
              <a:gd name="connsiteX15" fmla="*/ 2789099 w 3605177"/>
              <a:gd name="connsiteY15" fmla="*/ 1028860 h 4765118"/>
              <a:gd name="connsiteX16" fmla="*/ 3379035 w 3605177"/>
              <a:gd name="connsiteY16" fmla="*/ 881376 h 4765118"/>
              <a:gd name="connsiteX17" fmla="*/ 3516686 w 3605177"/>
              <a:gd name="connsiteY17" fmla="*/ 1186176 h 4765118"/>
              <a:gd name="connsiteX18" fmla="*/ 3093899 w 3605177"/>
              <a:gd name="connsiteY18" fmla="*/ 1284499 h 4765118"/>
              <a:gd name="connsiteX19" fmla="*/ 3418364 w 3605177"/>
              <a:gd name="connsiteY19" fmla="*/ 1844937 h 4765118"/>
              <a:gd name="connsiteX20" fmla="*/ 3438028 w 3605177"/>
              <a:gd name="connsiteY20" fmla="*/ 2867492 h 4765118"/>
              <a:gd name="connsiteX21" fmla="*/ 3438028 w 3605177"/>
              <a:gd name="connsiteY21" fmla="*/ 2867492 h 4765118"/>
              <a:gd name="connsiteX22" fmla="*/ 3605177 w 3605177"/>
              <a:gd name="connsiteY22" fmla="*/ 3270615 h 4765118"/>
              <a:gd name="connsiteX23" fmla="*/ 3605177 w 3605177"/>
              <a:gd name="connsiteY23" fmla="*/ 3270615 h 4765118"/>
              <a:gd name="connsiteX24" fmla="*/ 2887422 w 3605177"/>
              <a:gd name="connsiteY24" fmla="*/ 2690512 h 4765118"/>
              <a:gd name="connsiteX25" fmla="*/ 2297486 w 3605177"/>
              <a:gd name="connsiteY25" fmla="*/ 2926486 h 4765118"/>
              <a:gd name="connsiteX26" fmla="*/ 1461744 w 3605177"/>
              <a:gd name="connsiteY26" fmla="*/ 3673737 h 4765118"/>
              <a:gd name="connsiteX27" fmla="*/ 891473 w 3605177"/>
              <a:gd name="connsiteY27" fmla="*/ 4273505 h 4765118"/>
              <a:gd name="connsiteX28" fmla="*/ 576841 w 3605177"/>
              <a:gd name="connsiteY28" fmla="*/ 4765118 h 4765118"/>
              <a:gd name="connsiteX29" fmla="*/ 576841 w 3605177"/>
              <a:gd name="connsiteY29" fmla="*/ 4765118 h 4765118"/>
              <a:gd name="connsiteX30" fmla="*/ 55731 w 3605177"/>
              <a:gd name="connsiteY30" fmla="*/ 4607802 h 4765118"/>
              <a:gd name="connsiteX31" fmla="*/ 55731 w 3605177"/>
              <a:gd name="connsiteY31" fmla="*/ 4401325 h 47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05177" h="4765118">
                <a:moveTo>
                  <a:pt x="55731" y="4401325"/>
                </a:moveTo>
                <a:cubicBezTo>
                  <a:pt x="108170" y="4376744"/>
                  <a:pt x="304816" y="4483260"/>
                  <a:pt x="370364" y="4460318"/>
                </a:cubicBezTo>
                <a:cubicBezTo>
                  <a:pt x="435912" y="4437376"/>
                  <a:pt x="445745" y="4458679"/>
                  <a:pt x="449022" y="4263673"/>
                </a:cubicBezTo>
                <a:cubicBezTo>
                  <a:pt x="452299" y="4068667"/>
                  <a:pt x="360531" y="3649156"/>
                  <a:pt x="390028" y="3290279"/>
                </a:cubicBezTo>
                <a:cubicBezTo>
                  <a:pt x="419525" y="2931402"/>
                  <a:pt x="494905" y="2447982"/>
                  <a:pt x="626002" y="2110408"/>
                </a:cubicBezTo>
                <a:cubicBezTo>
                  <a:pt x="757099" y="1772834"/>
                  <a:pt x="1176609" y="1264834"/>
                  <a:pt x="1176609" y="1264834"/>
                </a:cubicBezTo>
                <a:lnTo>
                  <a:pt x="1176609" y="1264834"/>
                </a:lnTo>
                <a:lnTo>
                  <a:pt x="1215938" y="901041"/>
                </a:lnTo>
                <a:lnTo>
                  <a:pt x="1215938" y="901041"/>
                </a:lnTo>
                <a:cubicBezTo>
                  <a:pt x="1168415" y="851880"/>
                  <a:pt x="948828" y="750279"/>
                  <a:pt x="930802" y="606073"/>
                </a:cubicBezTo>
                <a:cubicBezTo>
                  <a:pt x="912776" y="461867"/>
                  <a:pt x="922609" y="124292"/>
                  <a:pt x="1107783" y="35802"/>
                </a:cubicBezTo>
                <a:cubicBezTo>
                  <a:pt x="1292957" y="-52688"/>
                  <a:pt x="1827177" y="47273"/>
                  <a:pt x="2041848" y="75131"/>
                </a:cubicBezTo>
                <a:cubicBezTo>
                  <a:pt x="2256519" y="102989"/>
                  <a:pt x="2266351" y="150511"/>
                  <a:pt x="2395809" y="202950"/>
                </a:cubicBezTo>
                <a:cubicBezTo>
                  <a:pt x="2525267" y="255389"/>
                  <a:pt x="2736661" y="291440"/>
                  <a:pt x="2818596" y="389763"/>
                </a:cubicBezTo>
                <a:cubicBezTo>
                  <a:pt x="2900531" y="488086"/>
                  <a:pt x="2892338" y="686370"/>
                  <a:pt x="2887422" y="792886"/>
                </a:cubicBezTo>
                <a:cubicBezTo>
                  <a:pt x="2882506" y="899402"/>
                  <a:pt x="2707164" y="1014112"/>
                  <a:pt x="2789099" y="1028860"/>
                </a:cubicBezTo>
                <a:cubicBezTo>
                  <a:pt x="2871034" y="1043608"/>
                  <a:pt x="3257771" y="855157"/>
                  <a:pt x="3379035" y="881376"/>
                </a:cubicBezTo>
                <a:cubicBezTo>
                  <a:pt x="3500299" y="907595"/>
                  <a:pt x="3564209" y="1118989"/>
                  <a:pt x="3516686" y="1186176"/>
                </a:cubicBezTo>
                <a:cubicBezTo>
                  <a:pt x="3469163" y="1253363"/>
                  <a:pt x="3110286" y="1174706"/>
                  <a:pt x="3093899" y="1284499"/>
                </a:cubicBezTo>
                <a:cubicBezTo>
                  <a:pt x="3077512" y="1394292"/>
                  <a:pt x="3361009" y="1581105"/>
                  <a:pt x="3418364" y="1844937"/>
                </a:cubicBezTo>
                <a:cubicBezTo>
                  <a:pt x="3475719" y="2108769"/>
                  <a:pt x="3438028" y="2867492"/>
                  <a:pt x="3438028" y="2867492"/>
                </a:cubicBezTo>
                <a:lnTo>
                  <a:pt x="3438028" y="2867492"/>
                </a:lnTo>
                <a:lnTo>
                  <a:pt x="3605177" y="3270615"/>
                </a:lnTo>
                <a:lnTo>
                  <a:pt x="3605177" y="3270615"/>
                </a:lnTo>
                <a:cubicBezTo>
                  <a:pt x="3485551" y="3173931"/>
                  <a:pt x="3105370" y="2747867"/>
                  <a:pt x="2887422" y="2690512"/>
                </a:cubicBezTo>
                <a:cubicBezTo>
                  <a:pt x="2669474" y="2633157"/>
                  <a:pt x="2535099" y="2762615"/>
                  <a:pt x="2297486" y="2926486"/>
                </a:cubicBezTo>
                <a:cubicBezTo>
                  <a:pt x="2059873" y="3090357"/>
                  <a:pt x="1696080" y="3449234"/>
                  <a:pt x="1461744" y="3673737"/>
                </a:cubicBezTo>
                <a:cubicBezTo>
                  <a:pt x="1227409" y="3898240"/>
                  <a:pt x="1038957" y="4091608"/>
                  <a:pt x="891473" y="4273505"/>
                </a:cubicBezTo>
                <a:cubicBezTo>
                  <a:pt x="743989" y="4455402"/>
                  <a:pt x="576841" y="4765118"/>
                  <a:pt x="576841" y="4765118"/>
                </a:cubicBezTo>
                <a:lnTo>
                  <a:pt x="576841" y="4765118"/>
                </a:lnTo>
                <a:cubicBezTo>
                  <a:pt x="489989" y="4738899"/>
                  <a:pt x="149138" y="4663518"/>
                  <a:pt x="55731" y="4607802"/>
                </a:cubicBezTo>
                <a:cubicBezTo>
                  <a:pt x="-37676" y="4552086"/>
                  <a:pt x="3292" y="4425906"/>
                  <a:pt x="55731" y="44013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мешок с зерном низ">
            <a:extLst>
              <a:ext uri="{FF2B5EF4-FFF2-40B4-BE49-F238E27FC236}">
                <a16:creationId xmlns:a16="http://schemas.microsoft.com/office/drawing/2014/main" id="{34856103-F1AC-4DAE-BFA7-B941705AD2EC}"/>
              </a:ext>
            </a:extLst>
          </p:cNvPr>
          <p:cNvSpPr/>
          <p:nvPr/>
        </p:nvSpPr>
        <p:spPr>
          <a:xfrm>
            <a:off x="1506022" y="5376627"/>
            <a:ext cx="1566730" cy="851690"/>
          </a:xfrm>
          <a:custGeom>
            <a:avLst/>
            <a:gdLst>
              <a:gd name="connsiteX0" fmla="*/ 0 w 4042797"/>
              <a:gd name="connsiteY0" fmla="*/ 2173751 h 2734207"/>
              <a:gd name="connsiteX1" fmla="*/ 1091380 w 4042797"/>
              <a:gd name="connsiteY1" fmla="*/ 797235 h 2734207"/>
              <a:gd name="connsiteX2" fmla="*/ 1091380 w 4042797"/>
              <a:gd name="connsiteY2" fmla="*/ 797235 h 2734207"/>
              <a:gd name="connsiteX3" fmla="*/ 2015613 w 4042797"/>
              <a:gd name="connsiteY3" fmla="*/ 118809 h 2734207"/>
              <a:gd name="connsiteX4" fmla="*/ 2271251 w 4042797"/>
              <a:gd name="connsiteY4" fmla="*/ 30319 h 2734207"/>
              <a:gd name="connsiteX5" fmla="*/ 2743200 w 4042797"/>
              <a:gd name="connsiteY5" fmla="*/ 453106 h 2734207"/>
              <a:gd name="connsiteX6" fmla="*/ 3539613 w 4042797"/>
              <a:gd name="connsiteY6" fmla="*/ 807068 h 2734207"/>
              <a:gd name="connsiteX7" fmla="*/ 3539613 w 4042797"/>
              <a:gd name="connsiteY7" fmla="*/ 807068 h 2734207"/>
              <a:gd name="connsiteX8" fmla="*/ 3736258 w 4042797"/>
              <a:gd name="connsiteY8" fmla="*/ 1220022 h 2734207"/>
              <a:gd name="connsiteX9" fmla="*/ 4021393 w 4042797"/>
              <a:gd name="connsiteY9" fmla="*/ 1514990 h 2734207"/>
              <a:gd name="connsiteX10" fmla="*/ 3932903 w 4042797"/>
              <a:gd name="connsiteY10" fmla="*/ 2026268 h 2734207"/>
              <a:gd name="connsiteX11" fmla="*/ 3224980 w 4042797"/>
              <a:gd name="connsiteY11" fmla="*/ 2557209 h 2734207"/>
              <a:gd name="connsiteX12" fmla="*/ 2939845 w 4042797"/>
              <a:gd name="connsiteY12" fmla="*/ 2606371 h 2734207"/>
              <a:gd name="connsiteX13" fmla="*/ 2939845 w 4042797"/>
              <a:gd name="connsiteY13" fmla="*/ 2606371 h 2734207"/>
              <a:gd name="connsiteX14" fmla="*/ 2320413 w 4042797"/>
              <a:gd name="connsiteY14" fmla="*/ 2517880 h 2734207"/>
              <a:gd name="connsiteX15" fmla="*/ 2320413 w 4042797"/>
              <a:gd name="connsiteY15" fmla="*/ 2517880 h 2734207"/>
              <a:gd name="connsiteX16" fmla="*/ 1740309 w 4042797"/>
              <a:gd name="connsiteY16" fmla="*/ 2586706 h 2734207"/>
              <a:gd name="connsiteX17" fmla="*/ 1248696 w 4042797"/>
              <a:gd name="connsiteY17" fmla="*/ 2734190 h 2734207"/>
              <a:gd name="connsiteX18" fmla="*/ 1111045 w 4042797"/>
              <a:gd name="connsiteY18" fmla="*/ 2576874 h 2734207"/>
              <a:gd name="connsiteX19" fmla="*/ 678425 w 4042797"/>
              <a:gd name="connsiteY19" fmla="*/ 2567042 h 2734207"/>
              <a:gd name="connsiteX20" fmla="*/ 147483 w 4042797"/>
              <a:gd name="connsiteY20" fmla="*/ 2557209 h 2734207"/>
              <a:gd name="connsiteX21" fmla="*/ 0 w 4042797"/>
              <a:gd name="connsiteY21" fmla="*/ 2173751 h 2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42797" h="2734207">
                <a:moveTo>
                  <a:pt x="0" y="2173751"/>
                </a:moveTo>
                <a:lnTo>
                  <a:pt x="1091380" y="797235"/>
                </a:lnTo>
                <a:lnTo>
                  <a:pt x="1091380" y="797235"/>
                </a:lnTo>
                <a:cubicBezTo>
                  <a:pt x="1245419" y="684164"/>
                  <a:pt x="1818968" y="246628"/>
                  <a:pt x="2015613" y="118809"/>
                </a:cubicBezTo>
                <a:cubicBezTo>
                  <a:pt x="2212258" y="-9010"/>
                  <a:pt x="2149986" y="-25397"/>
                  <a:pt x="2271251" y="30319"/>
                </a:cubicBezTo>
                <a:cubicBezTo>
                  <a:pt x="2392516" y="86035"/>
                  <a:pt x="2531806" y="323648"/>
                  <a:pt x="2743200" y="453106"/>
                </a:cubicBezTo>
                <a:cubicBezTo>
                  <a:pt x="2954594" y="582564"/>
                  <a:pt x="3539613" y="807068"/>
                  <a:pt x="3539613" y="807068"/>
                </a:cubicBezTo>
                <a:lnTo>
                  <a:pt x="3539613" y="807068"/>
                </a:lnTo>
                <a:cubicBezTo>
                  <a:pt x="3572387" y="875894"/>
                  <a:pt x="3655961" y="1102035"/>
                  <a:pt x="3736258" y="1220022"/>
                </a:cubicBezTo>
                <a:cubicBezTo>
                  <a:pt x="3816555" y="1338009"/>
                  <a:pt x="3988619" y="1380616"/>
                  <a:pt x="4021393" y="1514990"/>
                </a:cubicBezTo>
                <a:cubicBezTo>
                  <a:pt x="4054167" y="1649364"/>
                  <a:pt x="4065638" y="1852565"/>
                  <a:pt x="3932903" y="2026268"/>
                </a:cubicBezTo>
                <a:cubicBezTo>
                  <a:pt x="3800168" y="2199971"/>
                  <a:pt x="3390490" y="2460525"/>
                  <a:pt x="3224980" y="2557209"/>
                </a:cubicBezTo>
                <a:cubicBezTo>
                  <a:pt x="3059470" y="2653893"/>
                  <a:pt x="2939845" y="2606371"/>
                  <a:pt x="2939845" y="2606371"/>
                </a:cubicBezTo>
                <a:lnTo>
                  <a:pt x="2939845" y="2606371"/>
                </a:lnTo>
                <a:lnTo>
                  <a:pt x="2320413" y="2517880"/>
                </a:lnTo>
                <a:lnTo>
                  <a:pt x="2320413" y="2517880"/>
                </a:lnTo>
                <a:cubicBezTo>
                  <a:pt x="2223729" y="2529351"/>
                  <a:pt x="1918928" y="2550654"/>
                  <a:pt x="1740309" y="2586706"/>
                </a:cubicBezTo>
                <a:cubicBezTo>
                  <a:pt x="1561690" y="2622758"/>
                  <a:pt x="1353573" y="2735829"/>
                  <a:pt x="1248696" y="2734190"/>
                </a:cubicBezTo>
                <a:cubicBezTo>
                  <a:pt x="1143819" y="2732551"/>
                  <a:pt x="1206090" y="2604732"/>
                  <a:pt x="1111045" y="2576874"/>
                </a:cubicBezTo>
                <a:cubicBezTo>
                  <a:pt x="1016000" y="2549016"/>
                  <a:pt x="678425" y="2567042"/>
                  <a:pt x="678425" y="2567042"/>
                </a:cubicBezTo>
                <a:cubicBezTo>
                  <a:pt x="517831" y="2563765"/>
                  <a:pt x="255638" y="2629312"/>
                  <a:pt x="147483" y="2557209"/>
                </a:cubicBezTo>
                <a:cubicBezTo>
                  <a:pt x="39328" y="2485106"/>
                  <a:pt x="34412" y="2309764"/>
                  <a:pt x="0" y="21737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4" name="мышки цв">
            <a:extLst>
              <a:ext uri="{FF2B5EF4-FFF2-40B4-BE49-F238E27FC236}">
                <a16:creationId xmlns:a16="http://schemas.microsoft.com/office/drawing/2014/main" id="{F9FBB889-2009-402B-878B-B4F031180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44" y="5086968"/>
            <a:ext cx="2008339" cy="20083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5" name="мышка 1">
            <a:extLst>
              <a:ext uri="{FF2B5EF4-FFF2-40B4-BE49-F238E27FC236}">
                <a16:creationId xmlns:a16="http://schemas.microsoft.com/office/drawing/2014/main" id="{D1A229B5-F927-496E-90D9-B1AF0BF3D451}"/>
              </a:ext>
            </a:extLst>
          </p:cNvPr>
          <p:cNvSpPr/>
          <p:nvPr/>
        </p:nvSpPr>
        <p:spPr>
          <a:xfrm>
            <a:off x="7010848" y="5376627"/>
            <a:ext cx="1027834" cy="1429019"/>
          </a:xfrm>
          <a:custGeom>
            <a:avLst/>
            <a:gdLst>
              <a:gd name="connsiteX0" fmla="*/ 2959003 w 3616471"/>
              <a:gd name="connsiteY0" fmla="*/ 4735176 h 5047392"/>
              <a:gd name="connsiteX1" fmla="*/ 2605042 w 3616471"/>
              <a:gd name="connsiteY1" fmla="*/ 4784338 h 5047392"/>
              <a:gd name="connsiteX2" fmla="*/ 2605042 w 3616471"/>
              <a:gd name="connsiteY2" fmla="*/ 4784338 h 5047392"/>
              <a:gd name="connsiteX3" fmla="*/ 2133093 w 3616471"/>
              <a:gd name="connsiteY3" fmla="*/ 4931822 h 5047392"/>
              <a:gd name="connsiteX4" fmla="*/ 1346513 w 3616471"/>
              <a:gd name="connsiteY4" fmla="*/ 4892492 h 5047392"/>
              <a:gd name="connsiteX5" fmla="*/ 1346513 w 3616471"/>
              <a:gd name="connsiteY5" fmla="*/ 4892492 h 5047392"/>
              <a:gd name="connsiteX6" fmla="*/ 628758 w 3616471"/>
              <a:gd name="connsiteY6" fmla="*/ 5039976 h 5047392"/>
              <a:gd name="connsiteX7" fmla="*/ 166642 w 3616471"/>
              <a:gd name="connsiteY7" fmla="*/ 4627022 h 5047392"/>
              <a:gd name="connsiteX8" fmla="*/ 609093 w 3616471"/>
              <a:gd name="connsiteY8" fmla="*/ 4459873 h 5047392"/>
              <a:gd name="connsiteX9" fmla="*/ 668087 w 3616471"/>
              <a:gd name="connsiteY9" fmla="*/ 4007589 h 5047392"/>
              <a:gd name="connsiteX10" fmla="*/ 668087 w 3616471"/>
              <a:gd name="connsiteY10" fmla="*/ 4007589 h 5047392"/>
              <a:gd name="connsiteX11" fmla="*/ 874564 w 3616471"/>
              <a:gd name="connsiteY11" fmla="*/ 3132518 h 5047392"/>
              <a:gd name="connsiteX12" fmla="*/ 1169532 w 3616471"/>
              <a:gd name="connsiteY12" fmla="*/ 2758892 h 5047392"/>
              <a:gd name="connsiteX13" fmla="*/ 746745 w 3616471"/>
              <a:gd name="connsiteY13" fmla="*/ 2296776 h 5047392"/>
              <a:gd name="connsiteX14" fmla="*/ 727081 w 3616471"/>
              <a:gd name="connsiteY14" fmla="*/ 2070634 h 5047392"/>
              <a:gd name="connsiteX15" fmla="*/ 107648 w 3616471"/>
              <a:gd name="connsiteY15" fmla="*/ 1697009 h 5047392"/>
              <a:gd name="connsiteX16" fmla="*/ 9326 w 3616471"/>
              <a:gd name="connsiteY16" fmla="*/ 1067744 h 5047392"/>
              <a:gd name="connsiteX17" fmla="*/ 215803 w 3616471"/>
              <a:gd name="connsiteY17" fmla="*/ 330325 h 5047392"/>
              <a:gd name="connsiteX18" fmla="*/ 746745 w 3616471"/>
              <a:gd name="connsiteY18" fmla="*/ 182841 h 5047392"/>
              <a:gd name="connsiteX19" fmla="*/ 1277687 w 3616471"/>
              <a:gd name="connsiteY19" fmla="*/ 290996 h 5047392"/>
              <a:gd name="connsiteX20" fmla="*/ 1523493 w 3616471"/>
              <a:gd name="connsiteY20" fmla="*/ 526970 h 5047392"/>
              <a:gd name="connsiteX21" fmla="*/ 2290410 w 3616471"/>
              <a:gd name="connsiteY21" fmla="*/ 576131 h 5047392"/>
              <a:gd name="connsiteX22" fmla="*/ 2860681 w 3616471"/>
              <a:gd name="connsiteY22" fmla="*/ 35357 h 5047392"/>
              <a:gd name="connsiteX23" fmla="*/ 3391623 w 3616471"/>
              <a:gd name="connsiteY23" fmla="*/ 123847 h 5047392"/>
              <a:gd name="connsiteX24" fmla="*/ 3607932 w 3616471"/>
              <a:gd name="connsiteY24" fmla="*/ 703951 h 5047392"/>
              <a:gd name="connsiteX25" fmla="*/ 3126152 w 3616471"/>
              <a:gd name="connsiteY25" fmla="*/ 1726505 h 5047392"/>
              <a:gd name="connsiteX26" fmla="*/ 3086823 w 3616471"/>
              <a:gd name="connsiteY26" fmla="*/ 2060802 h 5047392"/>
              <a:gd name="connsiteX27" fmla="*/ 3086823 w 3616471"/>
              <a:gd name="connsiteY27" fmla="*/ 2060802 h 5047392"/>
              <a:gd name="connsiteX28" fmla="*/ 3017997 w 3616471"/>
              <a:gd name="connsiteY28" fmla="*/ 2493422 h 5047392"/>
              <a:gd name="connsiteX29" fmla="*/ 3126152 w 3616471"/>
              <a:gd name="connsiteY29" fmla="*/ 2739228 h 5047392"/>
              <a:gd name="connsiteX30" fmla="*/ 3076990 w 3616471"/>
              <a:gd name="connsiteY30" fmla="*/ 3122686 h 5047392"/>
              <a:gd name="connsiteX31" fmla="*/ 2772190 w 3616471"/>
              <a:gd name="connsiteY31" fmla="*/ 3555305 h 5047392"/>
              <a:gd name="connsiteX32" fmla="*/ 2772190 w 3616471"/>
              <a:gd name="connsiteY32" fmla="*/ 3555305 h 5047392"/>
              <a:gd name="connsiteX33" fmla="*/ 2909842 w 3616471"/>
              <a:gd name="connsiteY33" fmla="*/ 4105912 h 5047392"/>
              <a:gd name="connsiteX34" fmla="*/ 2821352 w 3616471"/>
              <a:gd name="connsiteY34" fmla="*/ 4430376 h 5047392"/>
              <a:gd name="connsiteX35" fmla="*/ 3116319 w 3616471"/>
              <a:gd name="connsiteY35" fmla="*/ 4627022 h 5047392"/>
              <a:gd name="connsiteX36" fmla="*/ 2959003 w 3616471"/>
              <a:gd name="connsiteY36" fmla="*/ 4735176 h 50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6471" h="5047392">
                <a:moveTo>
                  <a:pt x="2959003" y="4735176"/>
                </a:moveTo>
                <a:lnTo>
                  <a:pt x="2605042" y="4784338"/>
                </a:lnTo>
                <a:lnTo>
                  <a:pt x="2605042" y="4784338"/>
                </a:lnTo>
                <a:cubicBezTo>
                  <a:pt x="2526384" y="4808919"/>
                  <a:pt x="2342848" y="4913796"/>
                  <a:pt x="2133093" y="4931822"/>
                </a:cubicBezTo>
                <a:cubicBezTo>
                  <a:pt x="1923338" y="4949848"/>
                  <a:pt x="1346513" y="4892492"/>
                  <a:pt x="1346513" y="4892492"/>
                </a:cubicBezTo>
                <a:lnTo>
                  <a:pt x="1346513" y="4892492"/>
                </a:lnTo>
                <a:cubicBezTo>
                  <a:pt x="1226887" y="4917073"/>
                  <a:pt x="825403" y="5084221"/>
                  <a:pt x="628758" y="5039976"/>
                </a:cubicBezTo>
                <a:cubicBezTo>
                  <a:pt x="432113" y="4995731"/>
                  <a:pt x="169919" y="4723706"/>
                  <a:pt x="166642" y="4627022"/>
                </a:cubicBezTo>
                <a:cubicBezTo>
                  <a:pt x="163365" y="4530338"/>
                  <a:pt x="525519" y="4563112"/>
                  <a:pt x="609093" y="4459873"/>
                </a:cubicBezTo>
                <a:cubicBezTo>
                  <a:pt x="692667" y="4356634"/>
                  <a:pt x="668087" y="4007589"/>
                  <a:pt x="668087" y="4007589"/>
                </a:cubicBezTo>
                <a:lnTo>
                  <a:pt x="668087" y="4007589"/>
                </a:lnTo>
                <a:cubicBezTo>
                  <a:pt x="702500" y="3861744"/>
                  <a:pt x="790990" y="3340634"/>
                  <a:pt x="874564" y="3132518"/>
                </a:cubicBezTo>
                <a:cubicBezTo>
                  <a:pt x="958138" y="2924402"/>
                  <a:pt x="1190835" y="2898182"/>
                  <a:pt x="1169532" y="2758892"/>
                </a:cubicBezTo>
                <a:cubicBezTo>
                  <a:pt x="1148229" y="2619602"/>
                  <a:pt x="820487" y="2411486"/>
                  <a:pt x="746745" y="2296776"/>
                </a:cubicBezTo>
                <a:cubicBezTo>
                  <a:pt x="673003" y="2182066"/>
                  <a:pt x="833597" y="2170595"/>
                  <a:pt x="727081" y="2070634"/>
                </a:cubicBezTo>
                <a:cubicBezTo>
                  <a:pt x="620565" y="1970673"/>
                  <a:pt x="227274" y="1864157"/>
                  <a:pt x="107648" y="1697009"/>
                </a:cubicBezTo>
                <a:cubicBezTo>
                  <a:pt x="-11978" y="1529861"/>
                  <a:pt x="-8700" y="1295525"/>
                  <a:pt x="9326" y="1067744"/>
                </a:cubicBezTo>
                <a:cubicBezTo>
                  <a:pt x="27352" y="839963"/>
                  <a:pt x="92900" y="477809"/>
                  <a:pt x="215803" y="330325"/>
                </a:cubicBezTo>
                <a:cubicBezTo>
                  <a:pt x="338706" y="182841"/>
                  <a:pt x="569764" y="189396"/>
                  <a:pt x="746745" y="182841"/>
                </a:cubicBezTo>
                <a:cubicBezTo>
                  <a:pt x="923726" y="176286"/>
                  <a:pt x="1148229" y="233641"/>
                  <a:pt x="1277687" y="290996"/>
                </a:cubicBezTo>
                <a:cubicBezTo>
                  <a:pt x="1407145" y="348351"/>
                  <a:pt x="1354706" y="479447"/>
                  <a:pt x="1523493" y="526970"/>
                </a:cubicBezTo>
                <a:cubicBezTo>
                  <a:pt x="1692280" y="574492"/>
                  <a:pt x="2067545" y="658066"/>
                  <a:pt x="2290410" y="576131"/>
                </a:cubicBezTo>
                <a:cubicBezTo>
                  <a:pt x="2513275" y="494196"/>
                  <a:pt x="2677145" y="110738"/>
                  <a:pt x="2860681" y="35357"/>
                </a:cubicBezTo>
                <a:cubicBezTo>
                  <a:pt x="3044217" y="-40024"/>
                  <a:pt x="3267081" y="12415"/>
                  <a:pt x="3391623" y="123847"/>
                </a:cubicBezTo>
                <a:cubicBezTo>
                  <a:pt x="3516165" y="235279"/>
                  <a:pt x="3652177" y="436841"/>
                  <a:pt x="3607932" y="703951"/>
                </a:cubicBezTo>
                <a:cubicBezTo>
                  <a:pt x="3563687" y="971061"/>
                  <a:pt x="3213004" y="1500363"/>
                  <a:pt x="3126152" y="1726505"/>
                </a:cubicBezTo>
                <a:cubicBezTo>
                  <a:pt x="3039301" y="1952647"/>
                  <a:pt x="3086823" y="2060802"/>
                  <a:pt x="3086823" y="2060802"/>
                </a:cubicBezTo>
                <a:lnTo>
                  <a:pt x="3086823" y="2060802"/>
                </a:lnTo>
                <a:cubicBezTo>
                  <a:pt x="3075352" y="2132905"/>
                  <a:pt x="3011442" y="2380351"/>
                  <a:pt x="3017997" y="2493422"/>
                </a:cubicBezTo>
                <a:cubicBezTo>
                  <a:pt x="3024552" y="2606493"/>
                  <a:pt x="3116320" y="2634351"/>
                  <a:pt x="3126152" y="2739228"/>
                </a:cubicBezTo>
                <a:cubicBezTo>
                  <a:pt x="3135984" y="2844105"/>
                  <a:pt x="3135984" y="2986673"/>
                  <a:pt x="3076990" y="3122686"/>
                </a:cubicBezTo>
                <a:cubicBezTo>
                  <a:pt x="3017996" y="3258699"/>
                  <a:pt x="2772190" y="3555305"/>
                  <a:pt x="2772190" y="3555305"/>
                </a:cubicBezTo>
                <a:lnTo>
                  <a:pt x="2772190" y="3555305"/>
                </a:lnTo>
                <a:cubicBezTo>
                  <a:pt x="2795132" y="3647073"/>
                  <a:pt x="2901648" y="3960067"/>
                  <a:pt x="2909842" y="4105912"/>
                </a:cubicBezTo>
                <a:cubicBezTo>
                  <a:pt x="2918036" y="4251757"/>
                  <a:pt x="2786939" y="4343524"/>
                  <a:pt x="2821352" y="4430376"/>
                </a:cubicBezTo>
                <a:cubicBezTo>
                  <a:pt x="2855765" y="4517228"/>
                  <a:pt x="3093377" y="4576222"/>
                  <a:pt x="3116319" y="4627022"/>
                </a:cubicBezTo>
                <a:cubicBezTo>
                  <a:pt x="3139261" y="4677822"/>
                  <a:pt x="3049132" y="4706499"/>
                  <a:pt x="2959003" y="473517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мышка 2">
            <a:extLst>
              <a:ext uri="{FF2B5EF4-FFF2-40B4-BE49-F238E27FC236}">
                <a16:creationId xmlns:a16="http://schemas.microsoft.com/office/drawing/2014/main" id="{60BF3D06-D27F-4847-893A-29AA5BFC49CB}"/>
              </a:ext>
            </a:extLst>
          </p:cNvPr>
          <p:cNvSpPr/>
          <p:nvPr/>
        </p:nvSpPr>
        <p:spPr>
          <a:xfrm>
            <a:off x="7876113" y="5537275"/>
            <a:ext cx="1024700" cy="1241443"/>
          </a:xfrm>
          <a:custGeom>
            <a:avLst/>
            <a:gdLst>
              <a:gd name="connsiteX0" fmla="*/ 216485 w 3274317"/>
              <a:gd name="connsiteY0" fmla="*/ 3903407 h 4060723"/>
              <a:gd name="connsiteX1" fmla="*/ 550782 w 3274317"/>
              <a:gd name="connsiteY1" fmla="*/ 3932904 h 4060723"/>
              <a:gd name="connsiteX2" fmla="*/ 1052227 w 3274317"/>
              <a:gd name="connsiteY2" fmla="*/ 4060723 h 4060723"/>
              <a:gd name="connsiteX3" fmla="*/ 1052227 w 3274317"/>
              <a:gd name="connsiteY3" fmla="*/ 4060723 h 4060723"/>
              <a:gd name="connsiteX4" fmla="*/ 1740485 w 3274317"/>
              <a:gd name="connsiteY4" fmla="*/ 4001729 h 4060723"/>
              <a:gd name="connsiteX5" fmla="*/ 1740485 w 3274317"/>
              <a:gd name="connsiteY5" fmla="*/ 4001729 h 4060723"/>
              <a:gd name="connsiteX6" fmla="*/ 1789646 w 3274317"/>
              <a:gd name="connsiteY6" fmla="*/ 3932904 h 4060723"/>
              <a:gd name="connsiteX7" fmla="*/ 3126833 w 3274317"/>
              <a:gd name="connsiteY7" fmla="*/ 3805084 h 4060723"/>
              <a:gd name="connsiteX8" fmla="*/ 3126833 w 3274317"/>
              <a:gd name="connsiteY8" fmla="*/ 3805084 h 4060723"/>
              <a:gd name="connsiteX9" fmla="*/ 3274317 w 3274317"/>
              <a:gd name="connsiteY9" fmla="*/ 3519949 h 4060723"/>
              <a:gd name="connsiteX10" fmla="*/ 3274317 w 3274317"/>
              <a:gd name="connsiteY10" fmla="*/ 3519949 h 4060723"/>
              <a:gd name="connsiteX11" fmla="*/ 2536898 w 3274317"/>
              <a:gd name="connsiteY11" fmla="*/ 3637936 h 4060723"/>
              <a:gd name="connsiteX12" fmla="*/ 2546730 w 3274317"/>
              <a:gd name="connsiteY12" fmla="*/ 3362633 h 4060723"/>
              <a:gd name="connsiteX13" fmla="*/ 2399246 w 3274317"/>
              <a:gd name="connsiteY13" fmla="*/ 3637936 h 4060723"/>
              <a:gd name="connsiteX14" fmla="*/ 2428743 w 3274317"/>
              <a:gd name="connsiteY14" fmla="*/ 2772697 h 4060723"/>
              <a:gd name="connsiteX15" fmla="*/ 2045285 w 3274317"/>
              <a:gd name="connsiteY15" fmla="*/ 2271252 h 4060723"/>
              <a:gd name="connsiteX16" fmla="*/ 2173104 w 3274317"/>
              <a:gd name="connsiteY16" fmla="*/ 1976284 h 4060723"/>
              <a:gd name="connsiteX17" fmla="*/ 2173104 w 3274317"/>
              <a:gd name="connsiteY17" fmla="*/ 1976284 h 4060723"/>
              <a:gd name="connsiteX18" fmla="*/ 3077672 w 3274317"/>
              <a:gd name="connsiteY18" fmla="*/ 1415846 h 4060723"/>
              <a:gd name="connsiteX19" fmla="*/ 3077672 w 3274317"/>
              <a:gd name="connsiteY19" fmla="*/ 668594 h 4060723"/>
              <a:gd name="connsiteX20" fmla="*/ 2753207 w 3274317"/>
              <a:gd name="connsiteY20" fmla="*/ 304800 h 4060723"/>
              <a:gd name="connsiteX21" fmla="*/ 2753207 w 3274317"/>
              <a:gd name="connsiteY21" fmla="*/ 304800 h 4060723"/>
              <a:gd name="connsiteX22" fmla="*/ 2055117 w 3274317"/>
              <a:gd name="connsiteY22" fmla="*/ 275304 h 4060723"/>
              <a:gd name="connsiteX23" fmla="*/ 1583169 w 3274317"/>
              <a:gd name="connsiteY23" fmla="*/ 0 h 4060723"/>
              <a:gd name="connsiteX24" fmla="*/ 1583169 w 3274317"/>
              <a:gd name="connsiteY24" fmla="*/ 0 h 4060723"/>
              <a:gd name="connsiteX25" fmla="*/ 717930 w 3274317"/>
              <a:gd name="connsiteY25" fmla="*/ 58994 h 4060723"/>
              <a:gd name="connsiteX26" fmla="*/ 560614 w 3274317"/>
              <a:gd name="connsiteY26" fmla="*/ 275304 h 4060723"/>
              <a:gd name="connsiteX27" fmla="*/ 78833 w 3274317"/>
              <a:gd name="connsiteY27" fmla="*/ 973394 h 4060723"/>
              <a:gd name="connsiteX28" fmla="*/ 175 w 3274317"/>
              <a:gd name="connsiteY28" fmla="*/ 1465007 h 4060723"/>
              <a:gd name="connsiteX29" fmla="*/ 69001 w 3274317"/>
              <a:gd name="connsiteY29" fmla="*/ 2025446 h 4060723"/>
              <a:gd name="connsiteX30" fmla="*/ 29672 w 3274317"/>
              <a:gd name="connsiteY30" fmla="*/ 2349910 h 4060723"/>
              <a:gd name="connsiteX31" fmla="*/ 236149 w 3274317"/>
              <a:gd name="connsiteY31" fmla="*/ 2703871 h 4060723"/>
              <a:gd name="connsiteX32" fmla="*/ 442627 w 3274317"/>
              <a:gd name="connsiteY32" fmla="*/ 2930013 h 4060723"/>
              <a:gd name="connsiteX33" fmla="*/ 324640 w 3274317"/>
              <a:gd name="connsiteY33" fmla="*/ 3293807 h 4060723"/>
              <a:gd name="connsiteX34" fmla="*/ 481956 w 3274317"/>
              <a:gd name="connsiteY34" fmla="*/ 3549446 h 4060723"/>
              <a:gd name="connsiteX35" fmla="*/ 491788 w 3274317"/>
              <a:gd name="connsiteY35" fmla="*/ 3559278 h 4060723"/>
              <a:gd name="connsiteX36" fmla="*/ 186988 w 3274317"/>
              <a:gd name="connsiteY36" fmla="*/ 3618271 h 4060723"/>
              <a:gd name="connsiteX37" fmla="*/ 216485 w 3274317"/>
              <a:gd name="connsiteY37" fmla="*/ 3903407 h 406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74317" h="4060723">
                <a:moveTo>
                  <a:pt x="216485" y="3903407"/>
                </a:moveTo>
                <a:cubicBezTo>
                  <a:pt x="277117" y="3955846"/>
                  <a:pt x="411492" y="3906685"/>
                  <a:pt x="550782" y="3932904"/>
                </a:cubicBezTo>
                <a:cubicBezTo>
                  <a:pt x="690072" y="3959123"/>
                  <a:pt x="1052227" y="4060723"/>
                  <a:pt x="1052227" y="4060723"/>
                </a:cubicBezTo>
                <a:lnTo>
                  <a:pt x="1052227" y="4060723"/>
                </a:lnTo>
                <a:lnTo>
                  <a:pt x="1740485" y="4001729"/>
                </a:lnTo>
                <a:lnTo>
                  <a:pt x="1740485" y="4001729"/>
                </a:lnTo>
                <a:cubicBezTo>
                  <a:pt x="1748678" y="3990258"/>
                  <a:pt x="1558588" y="3965678"/>
                  <a:pt x="1789646" y="3932904"/>
                </a:cubicBezTo>
                <a:cubicBezTo>
                  <a:pt x="2020704" y="3900130"/>
                  <a:pt x="3126833" y="3805084"/>
                  <a:pt x="3126833" y="3805084"/>
                </a:cubicBezTo>
                <a:lnTo>
                  <a:pt x="3126833" y="3805084"/>
                </a:lnTo>
                <a:lnTo>
                  <a:pt x="3274317" y="3519949"/>
                </a:lnTo>
                <a:lnTo>
                  <a:pt x="3274317" y="3519949"/>
                </a:lnTo>
                <a:cubicBezTo>
                  <a:pt x="3151414" y="3539613"/>
                  <a:pt x="2658162" y="3664155"/>
                  <a:pt x="2536898" y="3637936"/>
                </a:cubicBezTo>
                <a:cubicBezTo>
                  <a:pt x="2415634" y="3611717"/>
                  <a:pt x="2569672" y="3362633"/>
                  <a:pt x="2546730" y="3362633"/>
                </a:cubicBezTo>
                <a:cubicBezTo>
                  <a:pt x="2523788" y="3362633"/>
                  <a:pt x="2418910" y="3736259"/>
                  <a:pt x="2399246" y="3637936"/>
                </a:cubicBezTo>
                <a:cubicBezTo>
                  <a:pt x="2379582" y="3539613"/>
                  <a:pt x="2487736" y="3000478"/>
                  <a:pt x="2428743" y="2772697"/>
                </a:cubicBezTo>
                <a:cubicBezTo>
                  <a:pt x="2369750" y="2544916"/>
                  <a:pt x="2087892" y="2403987"/>
                  <a:pt x="2045285" y="2271252"/>
                </a:cubicBezTo>
                <a:cubicBezTo>
                  <a:pt x="2002679" y="2138516"/>
                  <a:pt x="2173104" y="1976284"/>
                  <a:pt x="2173104" y="1976284"/>
                </a:cubicBezTo>
                <a:lnTo>
                  <a:pt x="2173104" y="1976284"/>
                </a:lnTo>
                <a:cubicBezTo>
                  <a:pt x="2323865" y="1882878"/>
                  <a:pt x="2926911" y="1633794"/>
                  <a:pt x="3077672" y="1415846"/>
                </a:cubicBezTo>
                <a:cubicBezTo>
                  <a:pt x="3228433" y="1197898"/>
                  <a:pt x="3131749" y="853768"/>
                  <a:pt x="3077672" y="668594"/>
                </a:cubicBezTo>
                <a:cubicBezTo>
                  <a:pt x="3023595" y="483420"/>
                  <a:pt x="2753207" y="304800"/>
                  <a:pt x="2753207" y="304800"/>
                </a:cubicBezTo>
                <a:lnTo>
                  <a:pt x="2753207" y="304800"/>
                </a:lnTo>
                <a:lnTo>
                  <a:pt x="2055117" y="275304"/>
                </a:lnTo>
                <a:cubicBezTo>
                  <a:pt x="1860111" y="224504"/>
                  <a:pt x="1583169" y="0"/>
                  <a:pt x="1583169" y="0"/>
                </a:cubicBezTo>
                <a:lnTo>
                  <a:pt x="1583169" y="0"/>
                </a:lnTo>
                <a:cubicBezTo>
                  <a:pt x="1438963" y="9832"/>
                  <a:pt x="888356" y="13110"/>
                  <a:pt x="717930" y="58994"/>
                </a:cubicBezTo>
                <a:cubicBezTo>
                  <a:pt x="547504" y="104878"/>
                  <a:pt x="667130" y="122904"/>
                  <a:pt x="560614" y="275304"/>
                </a:cubicBezTo>
                <a:cubicBezTo>
                  <a:pt x="454098" y="427704"/>
                  <a:pt x="172239" y="775110"/>
                  <a:pt x="78833" y="973394"/>
                </a:cubicBezTo>
                <a:cubicBezTo>
                  <a:pt x="-14573" y="1171678"/>
                  <a:pt x="1814" y="1289665"/>
                  <a:pt x="175" y="1465007"/>
                </a:cubicBezTo>
                <a:cubicBezTo>
                  <a:pt x="-1464" y="1640349"/>
                  <a:pt x="64085" y="1877962"/>
                  <a:pt x="69001" y="2025446"/>
                </a:cubicBezTo>
                <a:cubicBezTo>
                  <a:pt x="73917" y="2172930"/>
                  <a:pt x="1814" y="2236839"/>
                  <a:pt x="29672" y="2349910"/>
                </a:cubicBezTo>
                <a:cubicBezTo>
                  <a:pt x="57530" y="2462981"/>
                  <a:pt x="167323" y="2607187"/>
                  <a:pt x="236149" y="2703871"/>
                </a:cubicBezTo>
                <a:cubicBezTo>
                  <a:pt x="304975" y="2800555"/>
                  <a:pt x="427879" y="2831690"/>
                  <a:pt x="442627" y="2930013"/>
                </a:cubicBezTo>
                <a:cubicBezTo>
                  <a:pt x="457375" y="3028336"/>
                  <a:pt x="318085" y="3190568"/>
                  <a:pt x="324640" y="3293807"/>
                </a:cubicBezTo>
                <a:cubicBezTo>
                  <a:pt x="331195" y="3397046"/>
                  <a:pt x="481956" y="3549446"/>
                  <a:pt x="481956" y="3549446"/>
                </a:cubicBezTo>
                <a:cubicBezTo>
                  <a:pt x="509814" y="3593691"/>
                  <a:pt x="540949" y="3547807"/>
                  <a:pt x="491788" y="3559278"/>
                </a:cubicBezTo>
                <a:cubicBezTo>
                  <a:pt x="442627" y="3570749"/>
                  <a:pt x="237788" y="3559278"/>
                  <a:pt x="186988" y="3618271"/>
                </a:cubicBezTo>
                <a:cubicBezTo>
                  <a:pt x="136188" y="3677264"/>
                  <a:pt x="155853" y="3850968"/>
                  <a:pt x="216485" y="390340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A7B65B-7CC6-4AB7-8918-CA57F6634153}"/>
              </a:ext>
            </a:extLst>
          </p:cNvPr>
          <p:cNvSpPr/>
          <p:nvPr/>
        </p:nvSpPr>
        <p:spPr>
          <a:xfrm>
            <a:off x="9106645" y="1384289"/>
            <a:ext cx="2704339" cy="883076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9ACDAB-F820-47A9-B286-F85EF9B6B77A}"/>
              </a:ext>
            </a:extLst>
          </p:cNvPr>
          <p:cNvSpPr/>
          <p:nvPr/>
        </p:nvSpPr>
        <p:spPr>
          <a:xfrm>
            <a:off x="9110617" y="1551868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Наша каша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D9BD08E-B9AF-41B1-91A2-5FEFFAD9FBEE}"/>
              </a:ext>
            </a:extLst>
          </p:cNvPr>
          <p:cNvSpPr/>
          <p:nvPr/>
        </p:nvSpPr>
        <p:spPr>
          <a:xfrm>
            <a:off x="9136703" y="1525897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Шукати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кішку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89913FF-76D1-4978-AD86-90EE3F31FD1A}"/>
              </a:ext>
            </a:extLst>
          </p:cNvPr>
          <p:cNvSpPr/>
          <p:nvPr/>
        </p:nvSpPr>
        <p:spPr>
          <a:xfrm>
            <a:off x="9131900" y="1587196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Широкий шарф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815A454-6660-47D2-B1D9-DFCD3B492FD3}"/>
              </a:ext>
            </a:extLst>
          </p:cNvPr>
          <p:cNvSpPr/>
          <p:nvPr/>
        </p:nvSpPr>
        <p:spPr>
          <a:xfrm>
            <a:off x="9074279" y="1555584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пшона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1CDBE1E-3797-4403-B1CC-A709687B315B}"/>
              </a:ext>
            </a:extLst>
          </p:cNvPr>
          <p:cNvSpPr/>
          <p:nvPr/>
        </p:nvSpPr>
        <p:spPr>
          <a:xfrm>
            <a:off x="9110617" y="1568333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Шарудять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мишенята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87A66B2-607D-49C2-97BE-C1580CD282DE}"/>
              </a:ext>
            </a:extLst>
          </p:cNvPr>
          <p:cNvSpPr/>
          <p:nvPr/>
        </p:nvSpPr>
        <p:spPr>
          <a:xfrm>
            <a:off x="9106189" y="1536538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Кошик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груш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4AA02EA-D950-26EF-4CAC-58AD359E1A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31" y="1076961"/>
            <a:ext cx="1552168" cy="1552168"/>
          </a:xfrm>
          <a:prstGeom prst="rect">
            <a:avLst/>
          </a:prstGeom>
        </p:spPr>
      </p:pic>
      <p:sp>
        <p:nvSpPr>
          <p:cNvPr id="10" name="Кошка туман">
            <a:extLst>
              <a:ext uri="{FF2B5EF4-FFF2-40B4-BE49-F238E27FC236}">
                <a16:creationId xmlns:a16="http://schemas.microsoft.com/office/drawing/2014/main" id="{DE38C0EE-318D-443F-A117-1FDD169DF46A}"/>
              </a:ext>
            </a:extLst>
          </p:cNvPr>
          <p:cNvSpPr/>
          <p:nvPr/>
        </p:nvSpPr>
        <p:spPr>
          <a:xfrm>
            <a:off x="6435860" y="1156365"/>
            <a:ext cx="1441811" cy="1315532"/>
          </a:xfrm>
          <a:custGeom>
            <a:avLst/>
            <a:gdLst>
              <a:gd name="connsiteX0" fmla="*/ 0 w 1456512"/>
              <a:gd name="connsiteY0" fmla="*/ 695622 h 1391243"/>
              <a:gd name="connsiteX1" fmla="*/ 728256 w 1456512"/>
              <a:gd name="connsiteY1" fmla="*/ 0 h 1391243"/>
              <a:gd name="connsiteX2" fmla="*/ 1456512 w 1456512"/>
              <a:gd name="connsiteY2" fmla="*/ 695622 h 1391243"/>
              <a:gd name="connsiteX3" fmla="*/ 728256 w 1456512"/>
              <a:gd name="connsiteY3" fmla="*/ 1391244 h 1391243"/>
              <a:gd name="connsiteX4" fmla="*/ 0 w 1456512"/>
              <a:gd name="connsiteY4" fmla="*/ 695622 h 1391243"/>
              <a:gd name="connsiteX0" fmla="*/ 0 w 1492536"/>
              <a:gd name="connsiteY0" fmla="*/ 869647 h 1565269"/>
              <a:gd name="connsiteX1" fmla="*/ 728256 w 1492536"/>
              <a:gd name="connsiteY1" fmla="*/ 174025 h 1565269"/>
              <a:gd name="connsiteX2" fmla="*/ 1378199 w 1492536"/>
              <a:gd name="connsiteY2" fmla="*/ 50200 h 1565269"/>
              <a:gd name="connsiteX3" fmla="*/ 1456512 w 1492536"/>
              <a:gd name="connsiteY3" fmla="*/ 869647 h 1565269"/>
              <a:gd name="connsiteX4" fmla="*/ 728256 w 1492536"/>
              <a:gd name="connsiteY4" fmla="*/ 1565269 h 1565269"/>
              <a:gd name="connsiteX5" fmla="*/ 0 w 1492536"/>
              <a:gd name="connsiteY5" fmla="*/ 869647 h 1565269"/>
              <a:gd name="connsiteX0" fmla="*/ 0 w 1492536"/>
              <a:gd name="connsiteY0" fmla="*/ 819447 h 1515069"/>
              <a:gd name="connsiteX1" fmla="*/ 728256 w 1492536"/>
              <a:gd name="connsiteY1" fmla="*/ 123825 h 1515069"/>
              <a:gd name="connsiteX2" fmla="*/ 1378199 w 1492536"/>
              <a:gd name="connsiteY2" fmla="*/ 0 h 1515069"/>
              <a:gd name="connsiteX3" fmla="*/ 1456512 w 1492536"/>
              <a:gd name="connsiteY3" fmla="*/ 819447 h 1515069"/>
              <a:gd name="connsiteX4" fmla="*/ 728256 w 1492536"/>
              <a:gd name="connsiteY4" fmla="*/ 1515069 h 1515069"/>
              <a:gd name="connsiteX5" fmla="*/ 0 w 1492536"/>
              <a:gd name="connsiteY5" fmla="*/ 819447 h 1515069"/>
              <a:gd name="connsiteX0" fmla="*/ 0 w 1464555"/>
              <a:gd name="connsiteY0" fmla="*/ 819447 h 1515069"/>
              <a:gd name="connsiteX1" fmla="*/ 728256 w 1464555"/>
              <a:gd name="connsiteY1" fmla="*/ 123825 h 1515069"/>
              <a:gd name="connsiteX2" fmla="*/ 1378199 w 1464555"/>
              <a:gd name="connsiteY2" fmla="*/ 0 h 1515069"/>
              <a:gd name="connsiteX3" fmla="*/ 1456512 w 1464555"/>
              <a:gd name="connsiteY3" fmla="*/ 819447 h 1515069"/>
              <a:gd name="connsiteX4" fmla="*/ 728256 w 1464555"/>
              <a:gd name="connsiteY4" fmla="*/ 1515069 h 1515069"/>
              <a:gd name="connsiteX5" fmla="*/ 0 w 1464555"/>
              <a:gd name="connsiteY5" fmla="*/ 819447 h 1515069"/>
              <a:gd name="connsiteX0" fmla="*/ 0 w 1464555"/>
              <a:gd name="connsiteY0" fmla="*/ 819447 h 1283294"/>
              <a:gd name="connsiteX1" fmla="*/ 728256 w 1464555"/>
              <a:gd name="connsiteY1" fmla="*/ 123825 h 1283294"/>
              <a:gd name="connsiteX2" fmla="*/ 1378199 w 1464555"/>
              <a:gd name="connsiteY2" fmla="*/ 0 h 1283294"/>
              <a:gd name="connsiteX3" fmla="*/ 1456512 w 1464555"/>
              <a:gd name="connsiteY3" fmla="*/ 819447 h 1283294"/>
              <a:gd name="connsiteX4" fmla="*/ 731431 w 1464555"/>
              <a:gd name="connsiteY4" fmla="*/ 1283294 h 1283294"/>
              <a:gd name="connsiteX5" fmla="*/ 0 w 1464555"/>
              <a:gd name="connsiteY5" fmla="*/ 819447 h 1283294"/>
              <a:gd name="connsiteX0" fmla="*/ 1 w 1410581"/>
              <a:gd name="connsiteY0" fmla="*/ 619422 h 1285990"/>
              <a:gd name="connsiteX1" fmla="*/ 674282 w 1410581"/>
              <a:gd name="connsiteY1" fmla="*/ 123825 h 1285990"/>
              <a:gd name="connsiteX2" fmla="*/ 1324225 w 1410581"/>
              <a:gd name="connsiteY2" fmla="*/ 0 h 1285990"/>
              <a:gd name="connsiteX3" fmla="*/ 1402538 w 1410581"/>
              <a:gd name="connsiteY3" fmla="*/ 819447 h 1285990"/>
              <a:gd name="connsiteX4" fmla="*/ 677457 w 1410581"/>
              <a:gd name="connsiteY4" fmla="*/ 1283294 h 1285990"/>
              <a:gd name="connsiteX5" fmla="*/ 1 w 1410581"/>
              <a:gd name="connsiteY5" fmla="*/ 619422 h 1285990"/>
              <a:gd name="connsiteX0" fmla="*/ 4502 w 1415082"/>
              <a:gd name="connsiteY0" fmla="*/ 619422 h 1285990"/>
              <a:gd name="connsiteX1" fmla="*/ 434308 w 1415082"/>
              <a:gd name="connsiteY1" fmla="*/ 168275 h 1285990"/>
              <a:gd name="connsiteX2" fmla="*/ 1328726 w 1415082"/>
              <a:gd name="connsiteY2" fmla="*/ 0 h 1285990"/>
              <a:gd name="connsiteX3" fmla="*/ 1407039 w 1415082"/>
              <a:gd name="connsiteY3" fmla="*/ 819447 h 1285990"/>
              <a:gd name="connsiteX4" fmla="*/ 681958 w 1415082"/>
              <a:gd name="connsiteY4" fmla="*/ 1283294 h 1285990"/>
              <a:gd name="connsiteX5" fmla="*/ 4502 w 1415082"/>
              <a:gd name="connsiteY5" fmla="*/ 619422 h 1285990"/>
              <a:gd name="connsiteX0" fmla="*/ 116 w 1410696"/>
              <a:gd name="connsiteY0" fmla="*/ 619422 h 1241984"/>
              <a:gd name="connsiteX1" fmla="*/ 429922 w 1410696"/>
              <a:gd name="connsiteY1" fmla="*/ 168275 h 1241984"/>
              <a:gd name="connsiteX2" fmla="*/ 1324340 w 1410696"/>
              <a:gd name="connsiteY2" fmla="*/ 0 h 1241984"/>
              <a:gd name="connsiteX3" fmla="*/ 1402653 w 1410696"/>
              <a:gd name="connsiteY3" fmla="*/ 819447 h 1241984"/>
              <a:gd name="connsiteX4" fmla="*/ 464847 w 1410696"/>
              <a:gd name="connsiteY4" fmla="*/ 1238844 h 1241984"/>
              <a:gd name="connsiteX5" fmla="*/ 116 w 1410696"/>
              <a:gd name="connsiteY5" fmla="*/ 619422 h 1241984"/>
              <a:gd name="connsiteX0" fmla="*/ 116 w 1324340"/>
              <a:gd name="connsiteY0" fmla="*/ 619422 h 1270629"/>
              <a:gd name="connsiteX1" fmla="*/ 429922 w 1324340"/>
              <a:gd name="connsiteY1" fmla="*/ 168275 h 1270629"/>
              <a:gd name="connsiteX2" fmla="*/ 1324340 w 1324340"/>
              <a:gd name="connsiteY2" fmla="*/ 0 h 1270629"/>
              <a:gd name="connsiteX3" fmla="*/ 1167703 w 1324340"/>
              <a:gd name="connsiteY3" fmla="*/ 1051222 h 1270629"/>
              <a:gd name="connsiteX4" fmla="*/ 464847 w 1324340"/>
              <a:gd name="connsiteY4" fmla="*/ 1238844 h 1270629"/>
              <a:gd name="connsiteX5" fmla="*/ 116 w 1324340"/>
              <a:gd name="connsiteY5" fmla="*/ 619422 h 1270629"/>
              <a:gd name="connsiteX0" fmla="*/ 116 w 1362346"/>
              <a:gd name="connsiteY0" fmla="*/ 644157 h 1281226"/>
              <a:gd name="connsiteX1" fmla="*/ 429922 w 1362346"/>
              <a:gd name="connsiteY1" fmla="*/ 193010 h 1281226"/>
              <a:gd name="connsiteX2" fmla="*/ 1324340 w 1362346"/>
              <a:gd name="connsiteY2" fmla="*/ 24735 h 1281226"/>
              <a:gd name="connsiteX3" fmla="*/ 1194166 w 1362346"/>
              <a:gd name="connsiteY3" fmla="*/ 697835 h 1281226"/>
              <a:gd name="connsiteX4" fmla="*/ 1167703 w 1362346"/>
              <a:gd name="connsiteY4" fmla="*/ 1075957 h 1281226"/>
              <a:gd name="connsiteX5" fmla="*/ 464847 w 1362346"/>
              <a:gd name="connsiteY5" fmla="*/ 1263579 h 1281226"/>
              <a:gd name="connsiteX6" fmla="*/ 116 w 1362346"/>
              <a:gd name="connsiteY6" fmla="*/ 644157 h 1281226"/>
              <a:gd name="connsiteX0" fmla="*/ 116 w 1404212"/>
              <a:gd name="connsiteY0" fmla="*/ 644157 h 1281226"/>
              <a:gd name="connsiteX1" fmla="*/ 429922 w 1404212"/>
              <a:gd name="connsiteY1" fmla="*/ 193010 h 1281226"/>
              <a:gd name="connsiteX2" fmla="*/ 1324340 w 1404212"/>
              <a:gd name="connsiteY2" fmla="*/ 24735 h 1281226"/>
              <a:gd name="connsiteX3" fmla="*/ 1368791 w 1404212"/>
              <a:gd name="connsiteY3" fmla="*/ 713710 h 1281226"/>
              <a:gd name="connsiteX4" fmla="*/ 1167703 w 1404212"/>
              <a:gd name="connsiteY4" fmla="*/ 1075957 h 1281226"/>
              <a:gd name="connsiteX5" fmla="*/ 464847 w 1404212"/>
              <a:gd name="connsiteY5" fmla="*/ 1263579 h 1281226"/>
              <a:gd name="connsiteX6" fmla="*/ 116 w 1404212"/>
              <a:gd name="connsiteY6" fmla="*/ 644157 h 128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212" h="1281226">
                <a:moveTo>
                  <a:pt x="116" y="644157"/>
                </a:moveTo>
                <a:cubicBezTo>
                  <a:pt x="-5705" y="465729"/>
                  <a:pt x="209218" y="296247"/>
                  <a:pt x="429922" y="193010"/>
                </a:cubicBezTo>
                <a:cubicBezTo>
                  <a:pt x="650626" y="89773"/>
                  <a:pt x="1196966" y="-59402"/>
                  <a:pt x="1324340" y="24735"/>
                </a:cubicBezTo>
                <a:cubicBezTo>
                  <a:pt x="1451714" y="108872"/>
                  <a:pt x="1394897" y="538506"/>
                  <a:pt x="1368791" y="713710"/>
                </a:cubicBezTo>
                <a:cubicBezTo>
                  <a:pt x="1342685" y="888914"/>
                  <a:pt x="1289256" y="981666"/>
                  <a:pt x="1167703" y="1075957"/>
                </a:cubicBezTo>
                <a:cubicBezTo>
                  <a:pt x="1046150" y="1170248"/>
                  <a:pt x="659445" y="1335546"/>
                  <a:pt x="464847" y="1263579"/>
                </a:cubicBezTo>
                <a:cubicBezTo>
                  <a:pt x="270249" y="1191612"/>
                  <a:pt x="5937" y="822585"/>
                  <a:pt x="116" y="644157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4276BBD-4BE9-B0CE-D780-65CF42F0325F}"/>
              </a:ext>
            </a:extLst>
          </p:cNvPr>
          <p:cNvGrpSpPr/>
          <p:nvPr/>
        </p:nvGrpSpPr>
        <p:grpSpPr>
          <a:xfrm>
            <a:off x="1683846" y="60896"/>
            <a:ext cx="1507437" cy="1507437"/>
            <a:chOff x="3800033" y="1207054"/>
            <a:chExt cx="1507437" cy="1507437"/>
          </a:xfrm>
        </p:grpSpPr>
        <p:pic>
          <p:nvPicPr>
            <p:cNvPr id="19" name="Рисунок 18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614B8B-D52C-4D86-47D5-67E62DB2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033" y="1207054"/>
              <a:ext cx="1507437" cy="1507437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E5A35A74-B833-B90B-C87D-7B36C742F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829" y="1424079"/>
              <a:ext cx="613553" cy="613553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C66A6FCB-F662-A674-339D-4912D504B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2652">
              <a:off x="4192971" y="1385649"/>
              <a:ext cx="613553" cy="6135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A1767869-2DA2-C6D6-6D7A-D5AFE33E8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5433">
              <a:off x="4379493" y="1394896"/>
              <a:ext cx="613553" cy="61355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846727AC-B03C-B09D-556E-CD942BAFA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1262">
              <a:off x="4599312" y="1491754"/>
              <a:ext cx="613553" cy="61355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4B68D302-0A9D-0DA9-8881-237F9E99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55034">
              <a:off x="4155643" y="1482500"/>
              <a:ext cx="613553" cy="613553"/>
            </a:xfrm>
            <a:prstGeom prst="rect">
              <a:avLst/>
            </a:prstGeom>
          </p:spPr>
        </p:pic>
      </p:grpSp>
      <p:sp>
        <p:nvSpPr>
          <p:cNvPr id="52" name="ушки 2">
            <a:extLst>
              <a:ext uri="{FF2B5EF4-FFF2-40B4-BE49-F238E27FC236}">
                <a16:creationId xmlns:a16="http://schemas.microsoft.com/office/drawing/2014/main" id="{1E2EFF1F-8216-4EF8-8443-D387332DA0E8}"/>
              </a:ext>
            </a:extLst>
          </p:cNvPr>
          <p:cNvSpPr/>
          <p:nvPr/>
        </p:nvSpPr>
        <p:spPr>
          <a:xfrm rot="21177048" flipH="1">
            <a:off x="1827476" y="166088"/>
            <a:ext cx="1216189" cy="1262834"/>
          </a:xfrm>
          <a:custGeom>
            <a:avLst/>
            <a:gdLst>
              <a:gd name="connsiteX0" fmla="*/ 0 w 679623"/>
              <a:gd name="connsiteY0" fmla="*/ 473174 h 946347"/>
              <a:gd name="connsiteX1" fmla="*/ 339812 w 679623"/>
              <a:gd name="connsiteY1" fmla="*/ 0 h 946347"/>
              <a:gd name="connsiteX2" fmla="*/ 679624 w 679623"/>
              <a:gd name="connsiteY2" fmla="*/ 473174 h 946347"/>
              <a:gd name="connsiteX3" fmla="*/ 339812 w 679623"/>
              <a:gd name="connsiteY3" fmla="*/ 946348 h 946347"/>
              <a:gd name="connsiteX4" fmla="*/ 0 w 679623"/>
              <a:gd name="connsiteY4" fmla="*/ 473174 h 946347"/>
              <a:gd name="connsiteX0" fmla="*/ 56522 w 736146"/>
              <a:gd name="connsiteY0" fmla="*/ 774806 h 1247980"/>
              <a:gd name="connsiteX1" fmla="*/ 119097 w 736146"/>
              <a:gd name="connsiteY1" fmla="*/ 0 h 1247980"/>
              <a:gd name="connsiteX2" fmla="*/ 736146 w 736146"/>
              <a:gd name="connsiteY2" fmla="*/ 774806 h 1247980"/>
              <a:gd name="connsiteX3" fmla="*/ 396334 w 736146"/>
              <a:gd name="connsiteY3" fmla="*/ 1247980 h 1247980"/>
              <a:gd name="connsiteX4" fmla="*/ 56522 w 736146"/>
              <a:gd name="connsiteY4" fmla="*/ 774806 h 1247980"/>
              <a:gd name="connsiteX0" fmla="*/ 56522 w 736969"/>
              <a:gd name="connsiteY0" fmla="*/ 794457 h 1267631"/>
              <a:gd name="connsiteX1" fmla="*/ 119097 w 736969"/>
              <a:gd name="connsiteY1" fmla="*/ 19651 h 1267631"/>
              <a:gd name="connsiteX2" fmla="*/ 480194 w 736969"/>
              <a:gd name="connsiteY2" fmla="*/ 278873 h 1267631"/>
              <a:gd name="connsiteX3" fmla="*/ 736146 w 736969"/>
              <a:gd name="connsiteY3" fmla="*/ 794457 h 1267631"/>
              <a:gd name="connsiteX4" fmla="*/ 396334 w 736969"/>
              <a:gd name="connsiteY4" fmla="*/ 1267631 h 1267631"/>
              <a:gd name="connsiteX5" fmla="*/ 56522 w 736969"/>
              <a:gd name="connsiteY5" fmla="*/ 794457 h 1267631"/>
              <a:gd name="connsiteX0" fmla="*/ 23645 w 705060"/>
              <a:gd name="connsiteY0" fmla="*/ 807455 h 1280629"/>
              <a:gd name="connsiteX1" fmla="*/ 86220 w 705060"/>
              <a:gd name="connsiteY1" fmla="*/ 32649 h 1280629"/>
              <a:gd name="connsiteX2" fmla="*/ 545188 w 705060"/>
              <a:gd name="connsiteY2" fmla="*/ 210187 h 1280629"/>
              <a:gd name="connsiteX3" fmla="*/ 703269 w 705060"/>
              <a:gd name="connsiteY3" fmla="*/ 807455 h 1280629"/>
              <a:gd name="connsiteX4" fmla="*/ 363457 w 705060"/>
              <a:gd name="connsiteY4" fmla="*/ 1280629 h 1280629"/>
              <a:gd name="connsiteX5" fmla="*/ 23645 w 705060"/>
              <a:gd name="connsiteY5" fmla="*/ 807455 h 1280629"/>
              <a:gd name="connsiteX0" fmla="*/ 23645 w 727918"/>
              <a:gd name="connsiteY0" fmla="*/ 802970 h 1276144"/>
              <a:gd name="connsiteX1" fmla="*/ 86220 w 727918"/>
              <a:gd name="connsiteY1" fmla="*/ 28164 h 1276144"/>
              <a:gd name="connsiteX2" fmla="*/ 545188 w 727918"/>
              <a:gd name="connsiteY2" fmla="*/ 205702 h 1276144"/>
              <a:gd name="connsiteX3" fmla="*/ 684137 w 727918"/>
              <a:gd name="connsiteY3" fmla="*/ 553227 h 1276144"/>
              <a:gd name="connsiteX4" fmla="*/ 703269 w 727918"/>
              <a:gd name="connsiteY4" fmla="*/ 802970 h 1276144"/>
              <a:gd name="connsiteX5" fmla="*/ 363457 w 727918"/>
              <a:gd name="connsiteY5" fmla="*/ 1276144 h 1276144"/>
              <a:gd name="connsiteX6" fmla="*/ 23645 w 727918"/>
              <a:gd name="connsiteY6" fmla="*/ 802970 h 1276144"/>
              <a:gd name="connsiteX0" fmla="*/ 23645 w 788725"/>
              <a:gd name="connsiteY0" fmla="*/ 802970 h 1276144"/>
              <a:gd name="connsiteX1" fmla="*/ 86220 w 788725"/>
              <a:gd name="connsiteY1" fmla="*/ 28164 h 1276144"/>
              <a:gd name="connsiteX2" fmla="*/ 545188 w 788725"/>
              <a:gd name="connsiteY2" fmla="*/ 205702 h 1276144"/>
              <a:gd name="connsiteX3" fmla="*/ 781589 w 788725"/>
              <a:gd name="connsiteY3" fmla="*/ 565170 h 1276144"/>
              <a:gd name="connsiteX4" fmla="*/ 703269 w 788725"/>
              <a:gd name="connsiteY4" fmla="*/ 802970 h 1276144"/>
              <a:gd name="connsiteX5" fmla="*/ 363457 w 788725"/>
              <a:gd name="connsiteY5" fmla="*/ 1276144 h 1276144"/>
              <a:gd name="connsiteX6" fmla="*/ 23645 w 788725"/>
              <a:gd name="connsiteY6" fmla="*/ 802970 h 1276144"/>
              <a:gd name="connsiteX0" fmla="*/ 23645 w 789495"/>
              <a:gd name="connsiteY0" fmla="*/ 802970 h 1276176"/>
              <a:gd name="connsiteX1" fmla="*/ 86220 w 789495"/>
              <a:gd name="connsiteY1" fmla="*/ 28164 h 1276176"/>
              <a:gd name="connsiteX2" fmla="*/ 545188 w 789495"/>
              <a:gd name="connsiteY2" fmla="*/ 205702 h 1276176"/>
              <a:gd name="connsiteX3" fmla="*/ 781589 w 789495"/>
              <a:gd name="connsiteY3" fmla="*/ 565170 h 1276176"/>
              <a:gd name="connsiteX4" fmla="*/ 710918 w 789495"/>
              <a:gd name="connsiteY4" fmla="*/ 826018 h 1276176"/>
              <a:gd name="connsiteX5" fmla="*/ 363457 w 789495"/>
              <a:gd name="connsiteY5" fmla="*/ 1276144 h 1276176"/>
              <a:gd name="connsiteX6" fmla="*/ 23645 w 789495"/>
              <a:gd name="connsiteY6" fmla="*/ 802970 h 1276176"/>
              <a:gd name="connsiteX0" fmla="*/ 23645 w 787472"/>
              <a:gd name="connsiteY0" fmla="*/ 802970 h 1279842"/>
              <a:gd name="connsiteX1" fmla="*/ 86220 w 787472"/>
              <a:gd name="connsiteY1" fmla="*/ 28164 h 1279842"/>
              <a:gd name="connsiteX2" fmla="*/ 545188 w 787472"/>
              <a:gd name="connsiteY2" fmla="*/ 205702 h 1279842"/>
              <a:gd name="connsiteX3" fmla="*/ 781589 w 787472"/>
              <a:gd name="connsiteY3" fmla="*/ 565170 h 1279842"/>
              <a:gd name="connsiteX4" fmla="*/ 710918 w 787472"/>
              <a:gd name="connsiteY4" fmla="*/ 826018 h 1279842"/>
              <a:gd name="connsiteX5" fmla="*/ 613823 w 787472"/>
              <a:gd name="connsiteY5" fmla="*/ 1013006 h 1279842"/>
              <a:gd name="connsiteX6" fmla="*/ 363457 w 787472"/>
              <a:gd name="connsiteY6" fmla="*/ 1276144 h 1279842"/>
              <a:gd name="connsiteX7" fmla="*/ 23645 w 787472"/>
              <a:gd name="connsiteY7" fmla="*/ 802970 h 1279842"/>
              <a:gd name="connsiteX0" fmla="*/ 23645 w 787472"/>
              <a:gd name="connsiteY0" fmla="*/ 802970 h 1289580"/>
              <a:gd name="connsiteX1" fmla="*/ 86220 w 787472"/>
              <a:gd name="connsiteY1" fmla="*/ 28164 h 1289580"/>
              <a:gd name="connsiteX2" fmla="*/ 545188 w 787472"/>
              <a:gd name="connsiteY2" fmla="*/ 205702 h 1289580"/>
              <a:gd name="connsiteX3" fmla="*/ 781589 w 787472"/>
              <a:gd name="connsiteY3" fmla="*/ 565170 h 1289580"/>
              <a:gd name="connsiteX4" fmla="*/ 710918 w 787472"/>
              <a:gd name="connsiteY4" fmla="*/ 826018 h 1289580"/>
              <a:gd name="connsiteX5" fmla="*/ 649997 w 787472"/>
              <a:gd name="connsiteY5" fmla="*/ 1130902 h 1289580"/>
              <a:gd name="connsiteX6" fmla="*/ 363457 w 787472"/>
              <a:gd name="connsiteY6" fmla="*/ 1276144 h 1289580"/>
              <a:gd name="connsiteX7" fmla="*/ 23645 w 787472"/>
              <a:gd name="connsiteY7" fmla="*/ 802970 h 1289580"/>
              <a:gd name="connsiteX0" fmla="*/ 21069 w 784896"/>
              <a:gd name="connsiteY0" fmla="*/ 802970 h 1246199"/>
              <a:gd name="connsiteX1" fmla="*/ 83644 w 784896"/>
              <a:gd name="connsiteY1" fmla="*/ 28164 h 1246199"/>
              <a:gd name="connsiteX2" fmla="*/ 542612 w 784896"/>
              <a:gd name="connsiteY2" fmla="*/ 205702 h 1246199"/>
              <a:gd name="connsiteX3" fmla="*/ 779013 w 784896"/>
              <a:gd name="connsiteY3" fmla="*/ 565170 h 1246199"/>
              <a:gd name="connsiteX4" fmla="*/ 708342 w 784896"/>
              <a:gd name="connsiteY4" fmla="*/ 826018 h 1246199"/>
              <a:gd name="connsiteX5" fmla="*/ 647421 w 784896"/>
              <a:gd name="connsiteY5" fmla="*/ 1130902 h 1246199"/>
              <a:gd name="connsiteX6" fmla="*/ 326093 w 784896"/>
              <a:gd name="connsiteY6" fmla="*/ 1227659 h 1246199"/>
              <a:gd name="connsiteX7" fmla="*/ 21069 w 784896"/>
              <a:gd name="connsiteY7" fmla="*/ 802970 h 1246199"/>
              <a:gd name="connsiteX0" fmla="*/ 21069 w 784896"/>
              <a:gd name="connsiteY0" fmla="*/ 802970 h 1229030"/>
              <a:gd name="connsiteX1" fmla="*/ 83644 w 784896"/>
              <a:gd name="connsiteY1" fmla="*/ 28164 h 1229030"/>
              <a:gd name="connsiteX2" fmla="*/ 542612 w 784896"/>
              <a:gd name="connsiteY2" fmla="*/ 205702 h 1229030"/>
              <a:gd name="connsiteX3" fmla="*/ 779013 w 784896"/>
              <a:gd name="connsiteY3" fmla="*/ 565170 h 1229030"/>
              <a:gd name="connsiteX4" fmla="*/ 708342 w 784896"/>
              <a:gd name="connsiteY4" fmla="*/ 826018 h 1229030"/>
              <a:gd name="connsiteX5" fmla="*/ 647421 w 784896"/>
              <a:gd name="connsiteY5" fmla="*/ 1130902 h 1229030"/>
              <a:gd name="connsiteX6" fmla="*/ 326093 w 784896"/>
              <a:gd name="connsiteY6" fmla="*/ 1227659 h 1229030"/>
              <a:gd name="connsiteX7" fmla="*/ 163692 w 784896"/>
              <a:gd name="connsiteY7" fmla="*/ 1080348 h 1229030"/>
              <a:gd name="connsiteX8" fmla="*/ 21069 w 784896"/>
              <a:gd name="connsiteY8" fmla="*/ 802970 h 1229030"/>
              <a:gd name="connsiteX0" fmla="*/ 1775 w 765602"/>
              <a:gd name="connsiteY0" fmla="*/ 802970 h 1277160"/>
              <a:gd name="connsiteX1" fmla="*/ 64350 w 765602"/>
              <a:gd name="connsiteY1" fmla="*/ 28164 h 1277160"/>
              <a:gd name="connsiteX2" fmla="*/ 523318 w 765602"/>
              <a:gd name="connsiteY2" fmla="*/ 205702 h 1277160"/>
              <a:gd name="connsiteX3" fmla="*/ 759719 w 765602"/>
              <a:gd name="connsiteY3" fmla="*/ 565170 h 1277160"/>
              <a:gd name="connsiteX4" fmla="*/ 689048 w 765602"/>
              <a:gd name="connsiteY4" fmla="*/ 826018 h 1277160"/>
              <a:gd name="connsiteX5" fmla="*/ 628127 w 765602"/>
              <a:gd name="connsiteY5" fmla="*/ 1130902 h 1277160"/>
              <a:gd name="connsiteX6" fmla="*/ 306799 w 765602"/>
              <a:gd name="connsiteY6" fmla="*/ 1227659 h 1277160"/>
              <a:gd name="connsiteX7" fmla="*/ 44939 w 765602"/>
              <a:gd name="connsiteY7" fmla="*/ 1246207 h 1277160"/>
              <a:gd name="connsiteX8" fmla="*/ 1775 w 765602"/>
              <a:gd name="connsiteY8" fmla="*/ 802970 h 1277160"/>
              <a:gd name="connsiteX0" fmla="*/ 1775 w 765602"/>
              <a:gd name="connsiteY0" fmla="*/ 802970 h 1288975"/>
              <a:gd name="connsiteX1" fmla="*/ 64350 w 765602"/>
              <a:gd name="connsiteY1" fmla="*/ 28164 h 1288975"/>
              <a:gd name="connsiteX2" fmla="*/ 523318 w 765602"/>
              <a:gd name="connsiteY2" fmla="*/ 205702 h 1288975"/>
              <a:gd name="connsiteX3" fmla="*/ 759719 w 765602"/>
              <a:gd name="connsiteY3" fmla="*/ 565170 h 1288975"/>
              <a:gd name="connsiteX4" fmla="*/ 689048 w 765602"/>
              <a:gd name="connsiteY4" fmla="*/ 826018 h 1288975"/>
              <a:gd name="connsiteX5" fmla="*/ 628127 w 765602"/>
              <a:gd name="connsiteY5" fmla="*/ 1130902 h 1288975"/>
              <a:gd name="connsiteX6" fmla="*/ 306456 w 765602"/>
              <a:gd name="connsiteY6" fmla="*/ 1263692 h 1288975"/>
              <a:gd name="connsiteX7" fmla="*/ 44939 w 765602"/>
              <a:gd name="connsiteY7" fmla="*/ 1246207 h 1288975"/>
              <a:gd name="connsiteX8" fmla="*/ 1775 w 765602"/>
              <a:gd name="connsiteY8" fmla="*/ 802970 h 1288975"/>
              <a:gd name="connsiteX0" fmla="*/ 222527 w 986354"/>
              <a:gd name="connsiteY0" fmla="*/ 802970 h 1273398"/>
              <a:gd name="connsiteX1" fmla="*/ 285102 w 986354"/>
              <a:gd name="connsiteY1" fmla="*/ 28164 h 1273398"/>
              <a:gd name="connsiteX2" fmla="*/ 744070 w 986354"/>
              <a:gd name="connsiteY2" fmla="*/ 205702 h 1273398"/>
              <a:gd name="connsiteX3" fmla="*/ 980471 w 986354"/>
              <a:gd name="connsiteY3" fmla="*/ 565170 h 1273398"/>
              <a:gd name="connsiteX4" fmla="*/ 909800 w 986354"/>
              <a:gd name="connsiteY4" fmla="*/ 826018 h 1273398"/>
              <a:gd name="connsiteX5" fmla="*/ 848879 w 986354"/>
              <a:gd name="connsiteY5" fmla="*/ 1130902 h 1273398"/>
              <a:gd name="connsiteX6" fmla="*/ 527208 w 986354"/>
              <a:gd name="connsiteY6" fmla="*/ 1263692 h 1273398"/>
              <a:gd name="connsiteX7" fmla="*/ 7588 w 986354"/>
              <a:gd name="connsiteY7" fmla="*/ 1215739 h 1273398"/>
              <a:gd name="connsiteX8" fmla="*/ 222527 w 986354"/>
              <a:gd name="connsiteY8" fmla="*/ 802970 h 1273398"/>
              <a:gd name="connsiteX0" fmla="*/ 232421 w 996248"/>
              <a:gd name="connsiteY0" fmla="*/ 802970 h 1268361"/>
              <a:gd name="connsiteX1" fmla="*/ 294996 w 996248"/>
              <a:gd name="connsiteY1" fmla="*/ 28164 h 1268361"/>
              <a:gd name="connsiteX2" fmla="*/ 753964 w 996248"/>
              <a:gd name="connsiteY2" fmla="*/ 205702 h 1268361"/>
              <a:gd name="connsiteX3" fmla="*/ 990365 w 996248"/>
              <a:gd name="connsiteY3" fmla="*/ 565170 h 1268361"/>
              <a:gd name="connsiteX4" fmla="*/ 919694 w 996248"/>
              <a:gd name="connsiteY4" fmla="*/ 826018 h 1268361"/>
              <a:gd name="connsiteX5" fmla="*/ 858773 w 996248"/>
              <a:gd name="connsiteY5" fmla="*/ 1130902 h 1268361"/>
              <a:gd name="connsiteX6" fmla="*/ 537102 w 996248"/>
              <a:gd name="connsiteY6" fmla="*/ 1263692 h 1268361"/>
              <a:gd name="connsiteX7" fmla="*/ 17482 w 996248"/>
              <a:gd name="connsiteY7" fmla="*/ 1215739 h 1268361"/>
              <a:gd name="connsiteX8" fmla="*/ 132658 w 996248"/>
              <a:gd name="connsiteY8" fmla="*/ 1002348 h 1268361"/>
              <a:gd name="connsiteX9" fmla="*/ 232421 w 996248"/>
              <a:gd name="connsiteY9" fmla="*/ 802970 h 1268361"/>
              <a:gd name="connsiteX0" fmla="*/ 340071 w 1103898"/>
              <a:gd name="connsiteY0" fmla="*/ 802970 h 1268361"/>
              <a:gd name="connsiteX1" fmla="*/ 402646 w 1103898"/>
              <a:gd name="connsiteY1" fmla="*/ 28164 h 1268361"/>
              <a:gd name="connsiteX2" fmla="*/ 861614 w 1103898"/>
              <a:gd name="connsiteY2" fmla="*/ 205702 h 1268361"/>
              <a:gd name="connsiteX3" fmla="*/ 1098015 w 1103898"/>
              <a:gd name="connsiteY3" fmla="*/ 565170 h 1268361"/>
              <a:gd name="connsiteX4" fmla="*/ 1027344 w 1103898"/>
              <a:gd name="connsiteY4" fmla="*/ 826018 h 1268361"/>
              <a:gd name="connsiteX5" fmla="*/ 966423 w 1103898"/>
              <a:gd name="connsiteY5" fmla="*/ 1130902 h 1268361"/>
              <a:gd name="connsiteX6" fmla="*/ 644752 w 1103898"/>
              <a:gd name="connsiteY6" fmla="*/ 1263692 h 1268361"/>
              <a:gd name="connsiteX7" fmla="*/ 125132 w 1103898"/>
              <a:gd name="connsiteY7" fmla="*/ 1215739 h 1268361"/>
              <a:gd name="connsiteX8" fmla="*/ 8481 w 1103898"/>
              <a:gd name="connsiteY8" fmla="*/ 757486 h 1268361"/>
              <a:gd name="connsiteX9" fmla="*/ 340071 w 1103898"/>
              <a:gd name="connsiteY9" fmla="*/ 802970 h 1268361"/>
              <a:gd name="connsiteX0" fmla="*/ 15984 w 1170244"/>
              <a:gd name="connsiteY0" fmla="*/ 541211 h 1253447"/>
              <a:gd name="connsiteX1" fmla="*/ 468992 w 1170244"/>
              <a:gd name="connsiteY1" fmla="*/ 13250 h 1253447"/>
              <a:gd name="connsiteX2" fmla="*/ 927960 w 1170244"/>
              <a:gd name="connsiteY2" fmla="*/ 190788 h 1253447"/>
              <a:gd name="connsiteX3" fmla="*/ 1164361 w 1170244"/>
              <a:gd name="connsiteY3" fmla="*/ 550256 h 1253447"/>
              <a:gd name="connsiteX4" fmla="*/ 1093690 w 1170244"/>
              <a:gd name="connsiteY4" fmla="*/ 811104 h 1253447"/>
              <a:gd name="connsiteX5" fmla="*/ 1032769 w 1170244"/>
              <a:gd name="connsiteY5" fmla="*/ 1115988 h 1253447"/>
              <a:gd name="connsiteX6" fmla="*/ 711098 w 1170244"/>
              <a:gd name="connsiteY6" fmla="*/ 1248778 h 1253447"/>
              <a:gd name="connsiteX7" fmla="*/ 191478 w 1170244"/>
              <a:gd name="connsiteY7" fmla="*/ 1200825 h 1253447"/>
              <a:gd name="connsiteX8" fmla="*/ 74827 w 1170244"/>
              <a:gd name="connsiteY8" fmla="*/ 742572 h 1253447"/>
              <a:gd name="connsiteX9" fmla="*/ 15984 w 1170244"/>
              <a:gd name="connsiteY9" fmla="*/ 541211 h 1253447"/>
              <a:gd name="connsiteX0" fmla="*/ 23296 w 1177556"/>
              <a:gd name="connsiteY0" fmla="*/ 541211 h 1253447"/>
              <a:gd name="connsiteX1" fmla="*/ 476304 w 1177556"/>
              <a:gd name="connsiteY1" fmla="*/ 13250 h 1253447"/>
              <a:gd name="connsiteX2" fmla="*/ 935272 w 1177556"/>
              <a:gd name="connsiteY2" fmla="*/ 190788 h 1253447"/>
              <a:gd name="connsiteX3" fmla="*/ 1171673 w 1177556"/>
              <a:gd name="connsiteY3" fmla="*/ 550256 h 1253447"/>
              <a:gd name="connsiteX4" fmla="*/ 1101002 w 1177556"/>
              <a:gd name="connsiteY4" fmla="*/ 811104 h 1253447"/>
              <a:gd name="connsiteX5" fmla="*/ 1040081 w 1177556"/>
              <a:gd name="connsiteY5" fmla="*/ 1115988 h 1253447"/>
              <a:gd name="connsiteX6" fmla="*/ 718410 w 1177556"/>
              <a:gd name="connsiteY6" fmla="*/ 1248778 h 1253447"/>
              <a:gd name="connsiteX7" fmla="*/ 198790 w 1177556"/>
              <a:gd name="connsiteY7" fmla="*/ 1200825 h 1253447"/>
              <a:gd name="connsiteX8" fmla="*/ 82139 w 1177556"/>
              <a:gd name="connsiteY8" fmla="*/ 742572 h 1253447"/>
              <a:gd name="connsiteX9" fmla="*/ 67158 w 1177556"/>
              <a:gd name="connsiteY9" fmla="*/ 679639 h 1253447"/>
              <a:gd name="connsiteX10" fmla="*/ 23296 w 1177556"/>
              <a:gd name="connsiteY10" fmla="*/ 541211 h 1253447"/>
              <a:gd name="connsiteX0" fmla="*/ 58229 w 1212489"/>
              <a:gd name="connsiteY0" fmla="*/ 541211 h 1253447"/>
              <a:gd name="connsiteX1" fmla="*/ 511237 w 1212489"/>
              <a:gd name="connsiteY1" fmla="*/ 13250 h 1253447"/>
              <a:gd name="connsiteX2" fmla="*/ 970205 w 1212489"/>
              <a:gd name="connsiteY2" fmla="*/ 190788 h 1253447"/>
              <a:gd name="connsiteX3" fmla="*/ 1206606 w 1212489"/>
              <a:gd name="connsiteY3" fmla="*/ 550256 h 1253447"/>
              <a:gd name="connsiteX4" fmla="*/ 1135935 w 1212489"/>
              <a:gd name="connsiteY4" fmla="*/ 811104 h 1253447"/>
              <a:gd name="connsiteX5" fmla="*/ 1075014 w 1212489"/>
              <a:gd name="connsiteY5" fmla="*/ 1115988 h 1253447"/>
              <a:gd name="connsiteX6" fmla="*/ 753343 w 1212489"/>
              <a:gd name="connsiteY6" fmla="*/ 1248778 h 1253447"/>
              <a:gd name="connsiteX7" fmla="*/ 233723 w 1212489"/>
              <a:gd name="connsiteY7" fmla="*/ 1200825 h 1253447"/>
              <a:gd name="connsiteX8" fmla="*/ 117072 w 1212489"/>
              <a:gd name="connsiteY8" fmla="*/ 742572 h 1253447"/>
              <a:gd name="connsiteX9" fmla="*/ 12237 w 1212489"/>
              <a:gd name="connsiteY9" fmla="*/ 729140 h 1253447"/>
              <a:gd name="connsiteX10" fmla="*/ 58229 w 1212489"/>
              <a:gd name="connsiteY10" fmla="*/ 541211 h 125344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117072 w 1212489"/>
              <a:gd name="connsiteY9" fmla="*/ 74257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15380 w 1212489"/>
              <a:gd name="connsiteY8" fmla="*/ 903539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48171 w 1222722"/>
              <a:gd name="connsiteY0" fmla="*/ 470518 h 1252308"/>
              <a:gd name="connsiteX1" fmla="*/ 521470 w 1222722"/>
              <a:gd name="connsiteY1" fmla="*/ 9631 h 1252308"/>
              <a:gd name="connsiteX2" fmla="*/ 980438 w 1222722"/>
              <a:gd name="connsiteY2" fmla="*/ 187169 h 1252308"/>
              <a:gd name="connsiteX3" fmla="*/ 1216839 w 1222722"/>
              <a:gd name="connsiteY3" fmla="*/ 546637 h 1252308"/>
              <a:gd name="connsiteX4" fmla="*/ 1146168 w 1222722"/>
              <a:gd name="connsiteY4" fmla="*/ 807485 h 1252308"/>
              <a:gd name="connsiteX5" fmla="*/ 1085247 w 1222722"/>
              <a:gd name="connsiteY5" fmla="*/ 1112369 h 1252308"/>
              <a:gd name="connsiteX6" fmla="*/ 763576 w 1222722"/>
              <a:gd name="connsiteY6" fmla="*/ 1245159 h 1252308"/>
              <a:gd name="connsiteX7" fmla="*/ 243956 w 1222722"/>
              <a:gd name="connsiteY7" fmla="*/ 1197206 h 1252308"/>
              <a:gd name="connsiteX8" fmla="*/ 125613 w 1222722"/>
              <a:gd name="connsiteY8" fmla="*/ 899920 h 1252308"/>
              <a:gd name="connsiteX9" fmla="*/ 81984 w 1222722"/>
              <a:gd name="connsiteY9" fmla="*/ 838133 h 1252308"/>
              <a:gd name="connsiteX10" fmla="*/ 22470 w 1222722"/>
              <a:gd name="connsiteY10" fmla="*/ 725521 h 1252308"/>
              <a:gd name="connsiteX11" fmla="*/ 48171 w 1222722"/>
              <a:gd name="connsiteY11" fmla="*/ 470518 h 1252308"/>
              <a:gd name="connsiteX0" fmla="*/ 48171 w 1222722"/>
              <a:gd name="connsiteY0" fmla="*/ 461977 h 1243767"/>
              <a:gd name="connsiteX1" fmla="*/ 202953 w 1222722"/>
              <a:gd name="connsiteY1" fmla="*/ 255574 h 1243767"/>
              <a:gd name="connsiteX2" fmla="*/ 521470 w 1222722"/>
              <a:gd name="connsiteY2" fmla="*/ 1090 h 1243767"/>
              <a:gd name="connsiteX3" fmla="*/ 980438 w 1222722"/>
              <a:gd name="connsiteY3" fmla="*/ 178628 h 1243767"/>
              <a:gd name="connsiteX4" fmla="*/ 1216839 w 1222722"/>
              <a:gd name="connsiteY4" fmla="*/ 538096 h 1243767"/>
              <a:gd name="connsiteX5" fmla="*/ 1146168 w 1222722"/>
              <a:gd name="connsiteY5" fmla="*/ 798944 h 1243767"/>
              <a:gd name="connsiteX6" fmla="*/ 1085247 w 1222722"/>
              <a:gd name="connsiteY6" fmla="*/ 1103828 h 1243767"/>
              <a:gd name="connsiteX7" fmla="*/ 763576 w 1222722"/>
              <a:gd name="connsiteY7" fmla="*/ 1236618 h 1243767"/>
              <a:gd name="connsiteX8" fmla="*/ 243956 w 1222722"/>
              <a:gd name="connsiteY8" fmla="*/ 1188665 h 1243767"/>
              <a:gd name="connsiteX9" fmla="*/ 125613 w 1222722"/>
              <a:gd name="connsiteY9" fmla="*/ 891379 h 1243767"/>
              <a:gd name="connsiteX10" fmla="*/ 81984 w 1222722"/>
              <a:gd name="connsiteY10" fmla="*/ 829592 h 1243767"/>
              <a:gd name="connsiteX11" fmla="*/ 22470 w 1222722"/>
              <a:gd name="connsiteY11" fmla="*/ 716980 h 1243767"/>
              <a:gd name="connsiteX12" fmla="*/ 48171 w 1222722"/>
              <a:gd name="connsiteY12" fmla="*/ 461977 h 1243767"/>
              <a:gd name="connsiteX0" fmla="*/ 29667 w 1204218"/>
              <a:gd name="connsiteY0" fmla="*/ 460893 h 1242683"/>
              <a:gd name="connsiteX1" fmla="*/ 167132 w 1204218"/>
              <a:gd name="connsiteY1" fmla="*/ 172654 h 1242683"/>
              <a:gd name="connsiteX2" fmla="*/ 502966 w 1204218"/>
              <a:gd name="connsiteY2" fmla="*/ 6 h 1242683"/>
              <a:gd name="connsiteX3" fmla="*/ 961934 w 1204218"/>
              <a:gd name="connsiteY3" fmla="*/ 177544 h 1242683"/>
              <a:gd name="connsiteX4" fmla="*/ 1198335 w 1204218"/>
              <a:gd name="connsiteY4" fmla="*/ 537012 h 1242683"/>
              <a:gd name="connsiteX5" fmla="*/ 1127664 w 1204218"/>
              <a:gd name="connsiteY5" fmla="*/ 797860 h 1242683"/>
              <a:gd name="connsiteX6" fmla="*/ 1066743 w 1204218"/>
              <a:gd name="connsiteY6" fmla="*/ 1102744 h 1242683"/>
              <a:gd name="connsiteX7" fmla="*/ 745072 w 1204218"/>
              <a:gd name="connsiteY7" fmla="*/ 1235534 h 1242683"/>
              <a:gd name="connsiteX8" fmla="*/ 225452 w 1204218"/>
              <a:gd name="connsiteY8" fmla="*/ 1187581 h 1242683"/>
              <a:gd name="connsiteX9" fmla="*/ 107109 w 1204218"/>
              <a:gd name="connsiteY9" fmla="*/ 890295 h 1242683"/>
              <a:gd name="connsiteX10" fmla="*/ 63480 w 1204218"/>
              <a:gd name="connsiteY10" fmla="*/ 828508 h 1242683"/>
              <a:gd name="connsiteX11" fmla="*/ 3966 w 1204218"/>
              <a:gd name="connsiteY11" fmla="*/ 715896 h 1242683"/>
              <a:gd name="connsiteX12" fmla="*/ 29667 w 1204218"/>
              <a:gd name="connsiteY12" fmla="*/ 460893 h 1242683"/>
              <a:gd name="connsiteX0" fmla="*/ 13888 w 1216189"/>
              <a:gd name="connsiteY0" fmla="*/ 449928 h 1242683"/>
              <a:gd name="connsiteX1" fmla="*/ 179103 w 1216189"/>
              <a:gd name="connsiteY1" fmla="*/ 172654 h 1242683"/>
              <a:gd name="connsiteX2" fmla="*/ 514937 w 1216189"/>
              <a:gd name="connsiteY2" fmla="*/ 6 h 1242683"/>
              <a:gd name="connsiteX3" fmla="*/ 973905 w 1216189"/>
              <a:gd name="connsiteY3" fmla="*/ 177544 h 1242683"/>
              <a:gd name="connsiteX4" fmla="*/ 1210306 w 1216189"/>
              <a:gd name="connsiteY4" fmla="*/ 537012 h 1242683"/>
              <a:gd name="connsiteX5" fmla="*/ 1139635 w 1216189"/>
              <a:gd name="connsiteY5" fmla="*/ 797860 h 1242683"/>
              <a:gd name="connsiteX6" fmla="*/ 1078714 w 1216189"/>
              <a:gd name="connsiteY6" fmla="*/ 1102744 h 1242683"/>
              <a:gd name="connsiteX7" fmla="*/ 757043 w 1216189"/>
              <a:gd name="connsiteY7" fmla="*/ 1235534 h 1242683"/>
              <a:gd name="connsiteX8" fmla="*/ 237423 w 1216189"/>
              <a:gd name="connsiteY8" fmla="*/ 1187581 h 1242683"/>
              <a:gd name="connsiteX9" fmla="*/ 119080 w 1216189"/>
              <a:gd name="connsiteY9" fmla="*/ 890295 h 1242683"/>
              <a:gd name="connsiteX10" fmla="*/ 75451 w 1216189"/>
              <a:gd name="connsiteY10" fmla="*/ 828508 h 1242683"/>
              <a:gd name="connsiteX11" fmla="*/ 15937 w 1216189"/>
              <a:gd name="connsiteY11" fmla="*/ 715896 h 1242683"/>
              <a:gd name="connsiteX12" fmla="*/ 13888 w 1216189"/>
              <a:gd name="connsiteY12" fmla="*/ 449928 h 1242683"/>
              <a:gd name="connsiteX0" fmla="*/ 13888 w 1216189"/>
              <a:gd name="connsiteY0" fmla="*/ 450417 h 1243172"/>
              <a:gd name="connsiteX1" fmla="*/ 179103 w 1216189"/>
              <a:gd name="connsiteY1" fmla="*/ 173143 h 1243172"/>
              <a:gd name="connsiteX2" fmla="*/ 514937 w 1216189"/>
              <a:gd name="connsiteY2" fmla="*/ 495 h 1243172"/>
              <a:gd name="connsiteX3" fmla="*/ 968645 w 1216189"/>
              <a:gd name="connsiteY3" fmla="*/ 135492 h 1243172"/>
              <a:gd name="connsiteX4" fmla="*/ 1210306 w 1216189"/>
              <a:gd name="connsiteY4" fmla="*/ 537501 h 1243172"/>
              <a:gd name="connsiteX5" fmla="*/ 1139635 w 1216189"/>
              <a:gd name="connsiteY5" fmla="*/ 798349 h 1243172"/>
              <a:gd name="connsiteX6" fmla="*/ 1078714 w 1216189"/>
              <a:gd name="connsiteY6" fmla="*/ 1103233 h 1243172"/>
              <a:gd name="connsiteX7" fmla="*/ 757043 w 1216189"/>
              <a:gd name="connsiteY7" fmla="*/ 1236023 h 1243172"/>
              <a:gd name="connsiteX8" fmla="*/ 237423 w 1216189"/>
              <a:gd name="connsiteY8" fmla="*/ 1188070 h 1243172"/>
              <a:gd name="connsiteX9" fmla="*/ 119080 w 1216189"/>
              <a:gd name="connsiteY9" fmla="*/ 890784 h 1243172"/>
              <a:gd name="connsiteX10" fmla="*/ 75451 w 1216189"/>
              <a:gd name="connsiteY10" fmla="*/ 828997 h 1243172"/>
              <a:gd name="connsiteX11" fmla="*/ 15937 w 1216189"/>
              <a:gd name="connsiteY11" fmla="*/ 716385 h 1243172"/>
              <a:gd name="connsiteX12" fmla="*/ 13888 w 1216189"/>
              <a:gd name="connsiteY12" fmla="*/ 450417 h 1243172"/>
              <a:gd name="connsiteX0" fmla="*/ 13888 w 1216189"/>
              <a:gd name="connsiteY0" fmla="*/ 478618 h 1271373"/>
              <a:gd name="connsiteX1" fmla="*/ 179103 w 1216189"/>
              <a:gd name="connsiteY1" fmla="*/ 201344 h 1271373"/>
              <a:gd name="connsiteX2" fmla="*/ 511430 w 1216189"/>
              <a:gd name="connsiteY2" fmla="*/ 337 h 1271373"/>
              <a:gd name="connsiteX3" fmla="*/ 968645 w 1216189"/>
              <a:gd name="connsiteY3" fmla="*/ 163693 h 1271373"/>
              <a:gd name="connsiteX4" fmla="*/ 1210306 w 1216189"/>
              <a:gd name="connsiteY4" fmla="*/ 565702 h 1271373"/>
              <a:gd name="connsiteX5" fmla="*/ 1139635 w 1216189"/>
              <a:gd name="connsiteY5" fmla="*/ 826550 h 1271373"/>
              <a:gd name="connsiteX6" fmla="*/ 1078714 w 1216189"/>
              <a:gd name="connsiteY6" fmla="*/ 1131434 h 1271373"/>
              <a:gd name="connsiteX7" fmla="*/ 757043 w 1216189"/>
              <a:gd name="connsiteY7" fmla="*/ 1264224 h 1271373"/>
              <a:gd name="connsiteX8" fmla="*/ 237423 w 1216189"/>
              <a:gd name="connsiteY8" fmla="*/ 1216271 h 1271373"/>
              <a:gd name="connsiteX9" fmla="*/ 119080 w 1216189"/>
              <a:gd name="connsiteY9" fmla="*/ 918985 h 1271373"/>
              <a:gd name="connsiteX10" fmla="*/ 75451 w 1216189"/>
              <a:gd name="connsiteY10" fmla="*/ 857198 h 1271373"/>
              <a:gd name="connsiteX11" fmla="*/ 15937 w 1216189"/>
              <a:gd name="connsiteY11" fmla="*/ 744586 h 1271373"/>
              <a:gd name="connsiteX12" fmla="*/ 13888 w 1216189"/>
              <a:gd name="connsiteY12" fmla="*/ 478618 h 1271373"/>
              <a:gd name="connsiteX0" fmla="*/ 13888 w 1216189"/>
              <a:gd name="connsiteY0" fmla="*/ 470079 h 1262834"/>
              <a:gd name="connsiteX1" fmla="*/ 179103 w 1216189"/>
              <a:gd name="connsiteY1" fmla="*/ 192805 h 1262834"/>
              <a:gd name="connsiteX2" fmla="*/ 519689 w 1216189"/>
              <a:gd name="connsiteY2" fmla="*/ 375 h 1262834"/>
              <a:gd name="connsiteX3" fmla="*/ 968645 w 1216189"/>
              <a:gd name="connsiteY3" fmla="*/ 155154 h 1262834"/>
              <a:gd name="connsiteX4" fmla="*/ 1210306 w 1216189"/>
              <a:gd name="connsiteY4" fmla="*/ 557163 h 1262834"/>
              <a:gd name="connsiteX5" fmla="*/ 1139635 w 1216189"/>
              <a:gd name="connsiteY5" fmla="*/ 818011 h 1262834"/>
              <a:gd name="connsiteX6" fmla="*/ 1078714 w 1216189"/>
              <a:gd name="connsiteY6" fmla="*/ 1122895 h 1262834"/>
              <a:gd name="connsiteX7" fmla="*/ 757043 w 1216189"/>
              <a:gd name="connsiteY7" fmla="*/ 1255685 h 1262834"/>
              <a:gd name="connsiteX8" fmla="*/ 237423 w 1216189"/>
              <a:gd name="connsiteY8" fmla="*/ 1207732 h 1262834"/>
              <a:gd name="connsiteX9" fmla="*/ 119080 w 1216189"/>
              <a:gd name="connsiteY9" fmla="*/ 910446 h 1262834"/>
              <a:gd name="connsiteX10" fmla="*/ 75451 w 1216189"/>
              <a:gd name="connsiteY10" fmla="*/ 848659 h 1262834"/>
              <a:gd name="connsiteX11" fmla="*/ 15937 w 1216189"/>
              <a:gd name="connsiteY11" fmla="*/ 736047 h 1262834"/>
              <a:gd name="connsiteX12" fmla="*/ 13888 w 1216189"/>
              <a:gd name="connsiteY12" fmla="*/ 470079 h 126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189" h="1262834">
                <a:moveTo>
                  <a:pt x="13888" y="470079"/>
                </a:moveTo>
                <a:cubicBezTo>
                  <a:pt x="41082" y="379539"/>
                  <a:pt x="100220" y="269620"/>
                  <a:pt x="179103" y="192805"/>
                </a:cubicBezTo>
                <a:cubicBezTo>
                  <a:pt x="257986" y="115991"/>
                  <a:pt x="388099" y="6650"/>
                  <a:pt x="519689" y="375"/>
                </a:cubicBezTo>
                <a:cubicBezTo>
                  <a:pt x="651279" y="-5900"/>
                  <a:pt x="868992" y="67644"/>
                  <a:pt x="968645" y="155154"/>
                </a:cubicBezTo>
                <a:cubicBezTo>
                  <a:pt x="1068298" y="242665"/>
                  <a:pt x="1183959" y="457618"/>
                  <a:pt x="1210306" y="557163"/>
                </a:cubicBezTo>
                <a:cubicBezTo>
                  <a:pt x="1236653" y="656708"/>
                  <a:pt x="1167596" y="743372"/>
                  <a:pt x="1139635" y="818011"/>
                </a:cubicBezTo>
                <a:cubicBezTo>
                  <a:pt x="1111674" y="892650"/>
                  <a:pt x="1136624" y="1047874"/>
                  <a:pt x="1078714" y="1122895"/>
                </a:cubicBezTo>
                <a:cubicBezTo>
                  <a:pt x="1020804" y="1197916"/>
                  <a:pt x="897258" y="1241546"/>
                  <a:pt x="757043" y="1255685"/>
                </a:cubicBezTo>
                <a:cubicBezTo>
                  <a:pt x="616828" y="1269824"/>
                  <a:pt x="340006" y="1267334"/>
                  <a:pt x="237423" y="1207732"/>
                </a:cubicBezTo>
                <a:cubicBezTo>
                  <a:pt x="134840" y="1148130"/>
                  <a:pt x="138522" y="986821"/>
                  <a:pt x="119080" y="910446"/>
                </a:cubicBezTo>
                <a:cubicBezTo>
                  <a:pt x="99638" y="834071"/>
                  <a:pt x="96386" y="875663"/>
                  <a:pt x="75451" y="848659"/>
                </a:cubicBezTo>
                <a:cubicBezTo>
                  <a:pt x="54517" y="821655"/>
                  <a:pt x="25744" y="769607"/>
                  <a:pt x="15937" y="736047"/>
                </a:cubicBezTo>
                <a:cubicBezTo>
                  <a:pt x="6130" y="702487"/>
                  <a:pt x="-13306" y="560619"/>
                  <a:pt x="13888" y="47007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9" name="Рисунок 28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5C6ECBE-B135-8EC4-413E-A3181CB234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34" y="3120003"/>
            <a:ext cx="2146548" cy="2174917"/>
          </a:xfrm>
          <a:prstGeom prst="rect">
            <a:avLst/>
          </a:prstGeom>
        </p:spPr>
      </p:pic>
      <p:sp>
        <p:nvSpPr>
          <p:cNvPr id="35" name="малышка низ">
            <a:extLst>
              <a:ext uri="{FF2B5EF4-FFF2-40B4-BE49-F238E27FC236}">
                <a16:creationId xmlns:a16="http://schemas.microsoft.com/office/drawing/2014/main" id="{A8BF2480-F20F-42D0-A871-D0102A67D4BA}"/>
              </a:ext>
            </a:extLst>
          </p:cNvPr>
          <p:cNvSpPr/>
          <p:nvPr/>
        </p:nvSpPr>
        <p:spPr>
          <a:xfrm>
            <a:off x="4540952" y="3269269"/>
            <a:ext cx="1810454" cy="1872370"/>
          </a:xfrm>
          <a:custGeom>
            <a:avLst/>
            <a:gdLst>
              <a:gd name="connsiteX0" fmla="*/ 566272 w 1883279"/>
              <a:gd name="connsiteY0" fmla="*/ 1747691 h 1790716"/>
              <a:gd name="connsiteX1" fmla="*/ 74659 w 1883279"/>
              <a:gd name="connsiteY1" fmla="*/ 1393729 h 1790716"/>
              <a:gd name="connsiteX2" fmla="*/ 5834 w 1883279"/>
              <a:gd name="connsiteY2" fmla="*/ 1000439 h 1790716"/>
              <a:gd name="connsiteX3" fmla="*/ 113988 w 1883279"/>
              <a:gd name="connsiteY3" fmla="*/ 567820 h 1790716"/>
              <a:gd name="connsiteX4" fmla="*/ 487614 w 1883279"/>
              <a:gd name="connsiteY4" fmla="*/ 164697 h 1790716"/>
              <a:gd name="connsiteX5" fmla="*/ 762917 w 1883279"/>
              <a:gd name="connsiteY5" fmla="*/ 66375 h 1790716"/>
              <a:gd name="connsiteX6" fmla="*/ 1156208 w 1883279"/>
              <a:gd name="connsiteY6" fmla="*/ 27046 h 1790716"/>
              <a:gd name="connsiteX7" fmla="*/ 1864130 w 1883279"/>
              <a:gd name="connsiteY7" fmla="*/ 489162 h 1790716"/>
              <a:gd name="connsiteX8" fmla="*/ 1696982 w 1883279"/>
              <a:gd name="connsiteY8" fmla="*/ 1433058 h 1790716"/>
              <a:gd name="connsiteX9" fmla="*/ 1696982 w 1883279"/>
              <a:gd name="connsiteY9" fmla="*/ 1433058 h 1790716"/>
              <a:gd name="connsiteX10" fmla="*/ 1087382 w 1883279"/>
              <a:gd name="connsiteY10" fmla="*/ 1747691 h 1790716"/>
              <a:gd name="connsiteX11" fmla="*/ 566272 w 1883279"/>
              <a:gd name="connsiteY11" fmla="*/ 1747691 h 1790716"/>
              <a:gd name="connsiteX0" fmla="*/ 566272 w 1883279"/>
              <a:gd name="connsiteY0" fmla="*/ 1750782 h 1793807"/>
              <a:gd name="connsiteX1" fmla="*/ 74659 w 1883279"/>
              <a:gd name="connsiteY1" fmla="*/ 1396820 h 1793807"/>
              <a:gd name="connsiteX2" fmla="*/ 5834 w 1883279"/>
              <a:gd name="connsiteY2" fmla="*/ 1003530 h 1793807"/>
              <a:gd name="connsiteX3" fmla="*/ 113988 w 1883279"/>
              <a:gd name="connsiteY3" fmla="*/ 570911 h 1793807"/>
              <a:gd name="connsiteX4" fmla="*/ 501656 w 1883279"/>
              <a:gd name="connsiteY4" fmla="*/ 269409 h 1793807"/>
              <a:gd name="connsiteX5" fmla="*/ 762917 w 1883279"/>
              <a:gd name="connsiteY5" fmla="*/ 69466 h 1793807"/>
              <a:gd name="connsiteX6" fmla="*/ 1156208 w 1883279"/>
              <a:gd name="connsiteY6" fmla="*/ 30137 h 1793807"/>
              <a:gd name="connsiteX7" fmla="*/ 1864130 w 1883279"/>
              <a:gd name="connsiteY7" fmla="*/ 492253 h 1793807"/>
              <a:gd name="connsiteX8" fmla="*/ 1696982 w 1883279"/>
              <a:gd name="connsiteY8" fmla="*/ 1436149 h 1793807"/>
              <a:gd name="connsiteX9" fmla="*/ 1696982 w 1883279"/>
              <a:gd name="connsiteY9" fmla="*/ 1436149 h 1793807"/>
              <a:gd name="connsiteX10" fmla="*/ 1087382 w 1883279"/>
              <a:gd name="connsiteY10" fmla="*/ 1750782 h 1793807"/>
              <a:gd name="connsiteX11" fmla="*/ 566272 w 1883279"/>
              <a:gd name="connsiteY11" fmla="*/ 1750782 h 1793807"/>
              <a:gd name="connsiteX0" fmla="*/ 584296 w 1901303"/>
              <a:gd name="connsiteY0" fmla="*/ 1750782 h 1793807"/>
              <a:gd name="connsiteX1" fmla="*/ 92683 w 1901303"/>
              <a:gd name="connsiteY1" fmla="*/ 1396820 h 1793807"/>
              <a:gd name="connsiteX2" fmla="*/ 23858 w 1901303"/>
              <a:gd name="connsiteY2" fmla="*/ 1003530 h 1793807"/>
              <a:gd name="connsiteX3" fmla="*/ 375400 w 1901303"/>
              <a:gd name="connsiteY3" fmla="*/ 557053 h 1793807"/>
              <a:gd name="connsiteX4" fmla="*/ 519680 w 1901303"/>
              <a:gd name="connsiteY4" fmla="*/ 269409 h 1793807"/>
              <a:gd name="connsiteX5" fmla="*/ 780941 w 1901303"/>
              <a:gd name="connsiteY5" fmla="*/ 69466 h 1793807"/>
              <a:gd name="connsiteX6" fmla="*/ 1174232 w 1901303"/>
              <a:gd name="connsiteY6" fmla="*/ 30137 h 1793807"/>
              <a:gd name="connsiteX7" fmla="*/ 1882154 w 1901303"/>
              <a:gd name="connsiteY7" fmla="*/ 492253 h 1793807"/>
              <a:gd name="connsiteX8" fmla="*/ 1715006 w 1901303"/>
              <a:gd name="connsiteY8" fmla="*/ 1436149 h 1793807"/>
              <a:gd name="connsiteX9" fmla="*/ 1715006 w 1901303"/>
              <a:gd name="connsiteY9" fmla="*/ 1436149 h 1793807"/>
              <a:gd name="connsiteX10" fmla="*/ 1105406 w 1901303"/>
              <a:gd name="connsiteY10" fmla="*/ 1750782 h 1793807"/>
              <a:gd name="connsiteX11" fmla="*/ 584296 w 1901303"/>
              <a:gd name="connsiteY11" fmla="*/ 1750782 h 1793807"/>
              <a:gd name="connsiteX0" fmla="*/ 583257 w 1900264"/>
              <a:gd name="connsiteY0" fmla="*/ 1750782 h 1793807"/>
              <a:gd name="connsiteX1" fmla="*/ 91644 w 1900264"/>
              <a:gd name="connsiteY1" fmla="*/ 1396820 h 1793807"/>
              <a:gd name="connsiteX2" fmla="*/ 22819 w 1900264"/>
              <a:gd name="connsiteY2" fmla="*/ 1003530 h 1793807"/>
              <a:gd name="connsiteX3" fmla="*/ 360320 w 1900264"/>
              <a:gd name="connsiteY3" fmla="*/ 524719 h 1793807"/>
              <a:gd name="connsiteX4" fmla="*/ 518641 w 1900264"/>
              <a:gd name="connsiteY4" fmla="*/ 269409 h 1793807"/>
              <a:gd name="connsiteX5" fmla="*/ 779902 w 1900264"/>
              <a:gd name="connsiteY5" fmla="*/ 69466 h 1793807"/>
              <a:gd name="connsiteX6" fmla="*/ 1173193 w 1900264"/>
              <a:gd name="connsiteY6" fmla="*/ 30137 h 1793807"/>
              <a:gd name="connsiteX7" fmla="*/ 1881115 w 1900264"/>
              <a:gd name="connsiteY7" fmla="*/ 492253 h 1793807"/>
              <a:gd name="connsiteX8" fmla="*/ 1713967 w 1900264"/>
              <a:gd name="connsiteY8" fmla="*/ 1436149 h 1793807"/>
              <a:gd name="connsiteX9" fmla="*/ 1713967 w 1900264"/>
              <a:gd name="connsiteY9" fmla="*/ 1436149 h 1793807"/>
              <a:gd name="connsiteX10" fmla="*/ 1104367 w 1900264"/>
              <a:gd name="connsiteY10" fmla="*/ 1750782 h 1793807"/>
              <a:gd name="connsiteX11" fmla="*/ 583257 w 1900264"/>
              <a:gd name="connsiteY11" fmla="*/ 1750782 h 1793807"/>
              <a:gd name="connsiteX0" fmla="*/ 580831 w 1897838"/>
              <a:gd name="connsiteY0" fmla="*/ 1750782 h 1793807"/>
              <a:gd name="connsiteX1" fmla="*/ 89218 w 1897838"/>
              <a:gd name="connsiteY1" fmla="*/ 1396820 h 1793807"/>
              <a:gd name="connsiteX2" fmla="*/ 20393 w 1897838"/>
              <a:gd name="connsiteY2" fmla="*/ 1003530 h 1793807"/>
              <a:gd name="connsiteX3" fmla="*/ 325130 w 1897838"/>
              <a:gd name="connsiteY3" fmla="*/ 492385 h 1793807"/>
              <a:gd name="connsiteX4" fmla="*/ 516215 w 1897838"/>
              <a:gd name="connsiteY4" fmla="*/ 269409 h 1793807"/>
              <a:gd name="connsiteX5" fmla="*/ 777476 w 1897838"/>
              <a:gd name="connsiteY5" fmla="*/ 69466 h 1793807"/>
              <a:gd name="connsiteX6" fmla="*/ 1170767 w 1897838"/>
              <a:gd name="connsiteY6" fmla="*/ 30137 h 1793807"/>
              <a:gd name="connsiteX7" fmla="*/ 1878689 w 1897838"/>
              <a:gd name="connsiteY7" fmla="*/ 492253 h 1793807"/>
              <a:gd name="connsiteX8" fmla="*/ 1711541 w 1897838"/>
              <a:gd name="connsiteY8" fmla="*/ 1436149 h 1793807"/>
              <a:gd name="connsiteX9" fmla="*/ 1711541 w 1897838"/>
              <a:gd name="connsiteY9" fmla="*/ 1436149 h 1793807"/>
              <a:gd name="connsiteX10" fmla="*/ 1101941 w 1897838"/>
              <a:gd name="connsiteY10" fmla="*/ 1750782 h 1793807"/>
              <a:gd name="connsiteX11" fmla="*/ 580831 w 1897838"/>
              <a:gd name="connsiteY11" fmla="*/ 1750782 h 1793807"/>
              <a:gd name="connsiteX0" fmla="*/ 494638 w 1811645"/>
              <a:gd name="connsiteY0" fmla="*/ 1750782 h 1793807"/>
              <a:gd name="connsiteX1" fmla="*/ 3025 w 1811645"/>
              <a:gd name="connsiteY1" fmla="*/ 1396820 h 1793807"/>
              <a:gd name="connsiteX2" fmla="*/ 285241 w 1811645"/>
              <a:gd name="connsiteY2" fmla="*/ 804907 h 1793807"/>
              <a:gd name="connsiteX3" fmla="*/ 238937 w 1811645"/>
              <a:gd name="connsiteY3" fmla="*/ 492385 h 1793807"/>
              <a:gd name="connsiteX4" fmla="*/ 430022 w 1811645"/>
              <a:gd name="connsiteY4" fmla="*/ 269409 h 1793807"/>
              <a:gd name="connsiteX5" fmla="*/ 691283 w 1811645"/>
              <a:gd name="connsiteY5" fmla="*/ 69466 h 1793807"/>
              <a:gd name="connsiteX6" fmla="*/ 1084574 w 1811645"/>
              <a:gd name="connsiteY6" fmla="*/ 30137 h 1793807"/>
              <a:gd name="connsiteX7" fmla="*/ 1792496 w 1811645"/>
              <a:gd name="connsiteY7" fmla="*/ 492253 h 1793807"/>
              <a:gd name="connsiteX8" fmla="*/ 1625348 w 1811645"/>
              <a:gd name="connsiteY8" fmla="*/ 1436149 h 1793807"/>
              <a:gd name="connsiteX9" fmla="*/ 1625348 w 1811645"/>
              <a:gd name="connsiteY9" fmla="*/ 1436149 h 1793807"/>
              <a:gd name="connsiteX10" fmla="*/ 1015748 w 1811645"/>
              <a:gd name="connsiteY10" fmla="*/ 1750782 h 1793807"/>
              <a:gd name="connsiteX11" fmla="*/ 494638 w 1811645"/>
              <a:gd name="connsiteY11" fmla="*/ 1750782 h 1793807"/>
              <a:gd name="connsiteX0" fmla="*/ 494692 w 1811699"/>
              <a:gd name="connsiteY0" fmla="*/ 1750782 h 1793807"/>
              <a:gd name="connsiteX1" fmla="*/ 3079 w 1811699"/>
              <a:gd name="connsiteY1" fmla="*/ 1396820 h 1793807"/>
              <a:gd name="connsiteX2" fmla="*/ 285295 w 1811699"/>
              <a:gd name="connsiteY2" fmla="*/ 804907 h 1793807"/>
              <a:gd name="connsiteX3" fmla="*/ 271754 w 1811699"/>
              <a:gd name="connsiteY3" fmla="*/ 520100 h 1793807"/>
              <a:gd name="connsiteX4" fmla="*/ 430076 w 1811699"/>
              <a:gd name="connsiteY4" fmla="*/ 269409 h 1793807"/>
              <a:gd name="connsiteX5" fmla="*/ 691337 w 1811699"/>
              <a:gd name="connsiteY5" fmla="*/ 69466 h 1793807"/>
              <a:gd name="connsiteX6" fmla="*/ 1084628 w 1811699"/>
              <a:gd name="connsiteY6" fmla="*/ 30137 h 1793807"/>
              <a:gd name="connsiteX7" fmla="*/ 1792550 w 1811699"/>
              <a:gd name="connsiteY7" fmla="*/ 492253 h 1793807"/>
              <a:gd name="connsiteX8" fmla="*/ 1625402 w 1811699"/>
              <a:gd name="connsiteY8" fmla="*/ 1436149 h 1793807"/>
              <a:gd name="connsiteX9" fmla="*/ 1625402 w 1811699"/>
              <a:gd name="connsiteY9" fmla="*/ 1436149 h 1793807"/>
              <a:gd name="connsiteX10" fmla="*/ 1015802 w 1811699"/>
              <a:gd name="connsiteY10" fmla="*/ 1750782 h 1793807"/>
              <a:gd name="connsiteX11" fmla="*/ 494692 w 1811699"/>
              <a:gd name="connsiteY11" fmla="*/ 1750782 h 1793807"/>
              <a:gd name="connsiteX0" fmla="*/ 239962 w 1556969"/>
              <a:gd name="connsiteY0" fmla="*/ 1750782 h 1823603"/>
              <a:gd name="connsiteX1" fmla="*/ 249166 w 1556969"/>
              <a:gd name="connsiteY1" fmla="*/ 962620 h 1823603"/>
              <a:gd name="connsiteX2" fmla="*/ 30565 w 1556969"/>
              <a:gd name="connsiteY2" fmla="*/ 804907 h 1823603"/>
              <a:gd name="connsiteX3" fmla="*/ 17024 w 1556969"/>
              <a:gd name="connsiteY3" fmla="*/ 520100 h 1823603"/>
              <a:gd name="connsiteX4" fmla="*/ 175346 w 1556969"/>
              <a:gd name="connsiteY4" fmla="*/ 269409 h 1823603"/>
              <a:gd name="connsiteX5" fmla="*/ 436607 w 1556969"/>
              <a:gd name="connsiteY5" fmla="*/ 69466 h 1823603"/>
              <a:gd name="connsiteX6" fmla="*/ 829898 w 1556969"/>
              <a:gd name="connsiteY6" fmla="*/ 30137 h 1823603"/>
              <a:gd name="connsiteX7" fmla="*/ 1537820 w 1556969"/>
              <a:gd name="connsiteY7" fmla="*/ 492253 h 1823603"/>
              <a:gd name="connsiteX8" fmla="*/ 1370672 w 1556969"/>
              <a:gd name="connsiteY8" fmla="*/ 1436149 h 1823603"/>
              <a:gd name="connsiteX9" fmla="*/ 1370672 w 1556969"/>
              <a:gd name="connsiteY9" fmla="*/ 1436149 h 1823603"/>
              <a:gd name="connsiteX10" fmla="*/ 761072 w 1556969"/>
              <a:gd name="connsiteY10" fmla="*/ 1750782 h 1823603"/>
              <a:gd name="connsiteX11" fmla="*/ 239962 w 1556969"/>
              <a:gd name="connsiteY11" fmla="*/ 1750782 h 1823603"/>
              <a:gd name="connsiteX0" fmla="*/ 239962 w 1556969"/>
              <a:gd name="connsiteY0" fmla="*/ 1750782 h 1823603"/>
              <a:gd name="connsiteX1" fmla="*/ 235040 w 1556969"/>
              <a:gd name="connsiteY1" fmla="*/ 1211105 h 1823603"/>
              <a:gd name="connsiteX2" fmla="*/ 249166 w 1556969"/>
              <a:gd name="connsiteY2" fmla="*/ 962620 h 1823603"/>
              <a:gd name="connsiteX3" fmla="*/ 30565 w 1556969"/>
              <a:gd name="connsiteY3" fmla="*/ 804907 h 1823603"/>
              <a:gd name="connsiteX4" fmla="*/ 17024 w 1556969"/>
              <a:gd name="connsiteY4" fmla="*/ 520100 h 1823603"/>
              <a:gd name="connsiteX5" fmla="*/ 175346 w 1556969"/>
              <a:gd name="connsiteY5" fmla="*/ 269409 h 1823603"/>
              <a:gd name="connsiteX6" fmla="*/ 436607 w 1556969"/>
              <a:gd name="connsiteY6" fmla="*/ 69466 h 1823603"/>
              <a:gd name="connsiteX7" fmla="*/ 829898 w 1556969"/>
              <a:gd name="connsiteY7" fmla="*/ 30137 h 1823603"/>
              <a:gd name="connsiteX8" fmla="*/ 1537820 w 1556969"/>
              <a:gd name="connsiteY8" fmla="*/ 492253 h 1823603"/>
              <a:gd name="connsiteX9" fmla="*/ 1370672 w 1556969"/>
              <a:gd name="connsiteY9" fmla="*/ 1436149 h 1823603"/>
              <a:gd name="connsiteX10" fmla="*/ 1370672 w 1556969"/>
              <a:gd name="connsiteY10" fmla="*/ 1436149 h 1823603"/>
              <a:gd name="connsiteX11" fmla="*/ 761072 w 1556969"/>
              <a:gd name="connsiteY11" fmla="*/ 1750782 h 1823603"/>
              <a:gd name="connsiteX12" fmla="*/ 239962 w 1556969"/>
              <a:gd name="connsiteY12" fmla="*/ 1750782 h 1823603"/>
              <a:gd name="connsiteX0" fmla="*/ 239962 w 1556969"/>
              <a:gd name="connsiteY0" fmla="*/ 1750782 h 1796238"/>
              <a:gd name="connsiteX1" fmla="*/ 66541 w 1556969"/>
              <a:gd name="connsiteY1" fmla="*/ 1358918 h 1796238"/>
              <a:gd name="connsiteX2" fmla="*/ 249166 w 1556969"/>
              <a:gd name="connsiteY2" fmla="*/ 962620 h 1796238"/>
              <a:gd name="connsiteX3" fmla="*/ 30565 w 1556969"/>
              <a:gd name="connsiteY3" fmla="*/ 804907 h 1796238"/>
              <a:gd name="connsiteX4" fmla="*/ 17024 w 1556969"/>
              <a:gd name="connsiteY4" fmla="*/ 520100 h 1796238"/>
              <a:gd name="connsiteX5" fmla="*/ 175346 w 1556969"/>
              <a:gd name="connsiteY5" fmla="*/ 269409 h 1796238"/>
              <a:gd name="connsiteX6" fmla="*/ 436607 w 1556969"/>
              <a:gd name="connsiteY6" fmla="*/ 69466 h 1796238"/>
              <a:gd name="connsiteX7" fmla="*/ 829898 w 1556969"/>
              <a:gd name="connsiteY7" fmla="*/ 30137 h 1796238"/>
              <a:gd name="connsiteX8" fmla="*/ 1537820 w 1556969"/>
              <a:gd name="connsiteY8" fmla="*/ 492253 h 1796238"/>
              <a:gd name="connsiteX9" fmla="*/ 1370672 w 1556969"/>
              <a:gd name="connsiteY9" fmla="*/ 1436149 h 1796238"/>
              <a:gd name="connsiteX10" fmla="*/ 1370672 w 1556969"/>
              <a:gd name="connsiteY10" fmla="*/ 1436149 h 1796238"/>
              <a:gd name="connsiteX11" fmla="*/ 761072 w 1556969"/>
              <a:gd name="connsiteY11" fmla="*/ 1750782 h 1796238"/>
              <a:gd name="connsiteX12" fmla="*/ 239962 w 1556969"/>
              <a:gd name="connsiteY12" fmla="*/ 1750782 h 1796238"/>
              <a:gd name="connsiteX0" fmla="*/ 239962 w 1556969"/>
              <a:gd name="connsiteY0" fmla="*/ 1750782 h 1796238"/>
              <a:gd name="connsiteX1" fmla="*/ 127387 w 1556969"/>
              <a:gd name="connsiteY1" fmla="*/ 1626828 h 1796238"/>
              <a:gd name="connsiteX2" fmla="*/ 66541 w 1556969"/>
              <a:gd name="connsiteY2" fmla="*/ 1358918 h 1796238"/>
              <a:gd name="connsiteX3" fmla="*/ 249166 w 1556969"/>
              <a:gd name="connsiteY3" fmla="*/ 962620 h 1796238"/>
              <a:gd name="connsiteX4" fmla="*/ 30565 w 1556969"/>
              <a:gd name="connsiteY4" fmla="*/ 804907 h 1796238"/>
              <a:gd name="connsiteX5" fmla="*/ 17024 w 1556969"/>
              <a:gd name="connsiteY5" fmla="*/ 520100 h 1796238"/>
              <a:gd name="connsiteX6" fmla="*/ 175346 w 1556969"/>
              <a:gd name="connsiteY6" fmla="*/ 269409 h 1796238"/>
              <a:gd name="connsiteX7" fmla="*/ 436607 w 1556969"/>
              <a:gd name="connsiteY7" fmla="*/ 69466 h 1796238"/>
              <a:gd name="connsiteX8" fmla="*/ 829898 w 1556969"/>
              <a:gd name="connsiteY8" fmla="*/ 30137 h 1796238"/>
              <a:gd name="connsiteX9" fmla="*/ 1537820 w 1556969"/>
              <a:gd name="connsiteY9" fmla="*/ 492253 h 1796238"/>
              <a:gd name="connsiteX10" fmla="*/ 1370672 w 1556969"/>
              <a:gd name="connsiteY10" fmla="*/ 1436149 h 1796238"/>
              <a:gd name="connsiteX11" fmla="*/ 1370672 w 1556969"/>
              <a:gd name="connsiteY11" fmla="*/ 1436149 h 1796238"/>
              <a:gd name="connsiteX12" fmla="*/ 761072 w 1556969"/>
              <a:gd name="connsiteY12" fmla="*/ 1750782 h 1796238"/>
              <a:gd name="connsiteX13" fmla="*/ 239962 w 1556969"/>
              <a:gd name="connsiteY13" fmla="*/ 1750782 h 1796238"/>
              <a:gd name="connsiteX0" fmla="*/ 405199 w 1722206"/>
              <a:gd name="connsiteY0" fmla="*/ 1750782 h 1823194"/>
              <a:gd name="connsiteX1" fmla="*/ 2431 w 1722206"/>
              <a:gd name="connsiteY1" fmla="*/ 1802355 h 1823194"/>
              <a:gd name="connsiteX2" fmla="*/ 231778 w 1722206"/>
              <a:gd name="connsiteY2" fmla="*/ 1358918 h 1823194"/>
              <a:gd name="connsiteX3" fmla="*/ 414403 w 1722206"/>
              <a:gd name="connsiteY3" fmla="*/ 962620 h 1823194"/>
              <a:gd name="connsiteX4" fmla="*/ 195802 w 1722206"/>
              <a:gd name="connsiteY4" fmla="*/ 804907 h 1823194"/>
              <a:gd name="connsiteX5" fmla="*/ 182261 w 1722206"/>
              <a:gd name="connsiteY5" fmla="*/ 520100 h 1823194"/>
              <a:gd name="connsiteX6" fmla="*/ 340583 w 1722206"/>
              <a:gd name="connsiteY6" fmla="*/ 269409 h 1823194"/>
              <a:gd name="connsiteX7" fmla="*/ 601844 w 1722206"/>
              <a:gd name="connsiteY7" fmla="*/ 69466 h 1823194"/>
              <a:gd name="connsiteX8" fmla="*/ 995135 w 1722206"/>
              <a:gd name="connsiteY8" fmla="*/ 30137 h 1823194"/>
              <a:gd name="connsiteX9" fmla="*/ 1703057 w 1722206"/>
              <a:gd name="connsiteY9" fmla="*/ 492253 h 1823194"/>
              <a:gd name="connsiteX10" fmla="*/ 1535909 w 1722206"/>
              <a:gd name="connsiteY10" fmla="*/ 1436149 h 1823194"/>
              <a:gd name="connsiteX11" fmla="*/ 1535909 w 1722206"/>
              <a:gd name="connsiteY11" fmla="*/ 1436149 h 1823194"/>
              <a:gd name="connsiteX12" fmla="*/ 926309 w 1722206"/>
              <a:gd name="connsiteY12" fmla="*/ 1750782 h 1823194"/>
              <a:gd name="connsiteX13" fmla="*/ 405199 w 1722206"/>
              <a:gd name="connsiteY13" fmla="*/ 1750782 h 1823194"/>
              <a:gd name="connsiteX0" fmla="*/ 597101 w 1722206"/>
              <a:gd name="connsiteY0" fmla="*/ 1921691 h 1922484"/>
              <a:gd name="connsiteX1" fmla="*/ 2431 w 1722206"/>
              <a:gd name="connsiteY1" fmla="*/ 1802355 h 1922484"/>
              <a:gd name="connsiteX2" fmla="*/ 231778 w 1722206"/>
              <a:gd name="connsiteY2" fmla="*/ 1358918 h 1922484"/>
              <a:gd name="connsiteX3" fmla="*/ 414403 w 1722206"/>
              <a:gd name="connsiteY3" fmla="*/ 962620 h 1922484"/>
              <a:gd name="connsiteX4" fmla="*/ 195802 w 1722206"/>
              <a:gd name="connsiteY4" fmla="*/ 804907 h 1922484"/>
              <a:gd name="connsiteX5" fmla="*/ 182261 w 1722206"/>
              <a:gd name="connsiteY5" fmla="*/ 520100 h 1922484"/>
              <a:gd name="connsiteX6" fmla="*/ 340583 w 1722206"/>
              <a:gd name="connsiteY6" fmla="*/ 269409 h 1922484"/>
              <a:gd name="connsiteX7" fmla="*/ 601844 w 1722206"/>
              <a:gd name="connsiteY7" fmla="*/ 69466 h 1922484"/>
              <a:gd name="connsiteX8" fmla="*/ 995135 w 1722206"/>
              <a:gd name="connsiteY8" fmla="*/ 30137 h 1922484"/>
              <a:gd name="connsiteX9" fmla="*/ 1703057 w 1722206"/>
              <a:gd name="connsiteY9" fmla="*/ 492253 h 1922484"/>
              <a:gd name="connsiteX10" fmla="*/ 1535909 w 1722206"/>
              <a:gd name="connsiteY10" fmla="*/ 1436149 h 1922484"/>
              <a:gd name="connsiteX11" fmla="*/ 1535909 w 1722206"/>
              <a:gd name="connsiteY11" fmla="*/ 1436149 h 1922484"/>
              <a:gd name="connsiteX12" fmla="*/ 926309 w 1722206"/>
              <a:gd name="connsiteY12" fmla="*/ 1750782 h 1922484"/>
              <a:gd name="connsiteX13" fmla="*/ 597101 w 1722206"/>
              <a:gd name="connsiteY13" fmla="*/ 1921691 h 192248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668878 w 1722206"/>
              <a:gd name="connsiteY12" fmla="*/ 1676876 h 1925264"/>
              <a:gd name="connsiteX13" fmla="*/ 597101 w 1722206"/>
              <a:gd name="connsiteY13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13427 w 1722206"/>
              <a:gd name="connsiteY12" fmla="*/ 1585255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751317 w 1722206"/>
              <a:gd name="connsiteY12" fmla="*/ 1003243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97677 w 1722206"/>
              <a:gd name="connsiteY12" fmla="*/ 1183390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381451 w 1722206"/>
              <a:gd name="connsiteY11" fmla="*/ 1722536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90547"/>
              <a:gd name="connsiteY0" fmla="*/ 1921691 h 1925264"/>
              <a:gd name="connsiteX1" fmla="*/ 2431 w 1790547"/>
              <a:gd name="connsiteY1" fmla="*/ 1802355 h 1925264"/>
              <a:gd name="connsiteX2" fmla="*/ 231778 w 1790547"/>
              <a:gd name="connsiteY2" fmla="*/ 1358918 h 1925264"/>
              <a:gd name="connsiteX3" fmla="*/ 414403 w 1790547"/>
              <a:gd name="connsiteY3" fmla="*/ 962620 h 1925264"/>
              <a:gd name="connsiteX4" fmla="*/ 195802 w 1790547"/>
              <a:gd name="connsiteY4" fmla="*/ 804907 h 1925264"/>
              <a:gd name="connsiteX5" fmla="*/ 182261 w 1790547"/>
              <a:gd name="connsiteY5" fmla="*/ 520100 h 1925264"/>
              <a:gd name="connsiteX6" fmla="*/ 340583 w 1790547"/>
              <a:gd name="connsiteY6" fmla="*/ 269409 h 1925264"/>
              <a:gd name="connsiteX7" fmla="*/ 601844 w 1790547"/>
              <a:gd name="connsiteY7" fmla="*/ 69466 h 1925264"/>
              <a:gd name="connsiteX8" fmla="*/ 995135 w 1790547"/>
              <a:gd name="connsiteY8" fmla="*/ 30137 h 1925264"/>
              <a:gd name="connsiteX9" fmla="*/ 1703057 w 1790547"/>
              <a:gd name="connsiteY9" fmla="*/ 492253 h 1925264"/>
              <a:gd name="connsiteX10" fmla="*/ 1779297 w 1790547"/>
              <a:gd name="connsiteY10" fmla="*/ 1450006 h 1925264"/>
              <a:gd name="connsiteX11" fmla="*/ 1381451 w 1790547"/>
              <a:gd name="connsiteY11" fmla="*/ 1722536 h 1925264"/>
              <a:gd name="connsiteX12" fmla="*/ 1078955 w 1790547"/>
              <a:gd name="connsiteY12" fmla="*/ 933956 h 1925264"/>
              <a:gd name="connsiteX13" fmla="*/ 751317 w 1790547"/>
              <a:gd name="connsiteY13" fmla="*/ 1003243 h 1925264"/>
              <a:gd name="connsiteX14" fmla="*/ 668878 w 1790547"/>
              <a:gd name="connsiteY14" fmla="*/ 1676876 h 1925264"/>
              <a:gd name="connsiteX15" fmla="*/ 597101 w 1790547"/>
              <a:gd name="connsiteY15" fmla="*/ 1921691 h 1925264"/>
              <a:gd name="connsiteX0" fmla="*/ 597101 w 1779297"/>
              <a:gd name="connsiteY0" fmla="*/ 1938068 h 1941641"/>
              <a:gd name="connsiteX1" fmla="*/ 2431 w 1779297"/>
              <a:gd name="connsiteY1" fmla="*/ 1818732 h 1941641"/>
              <a:gd name="connsiteX2" fmla="*/ 231778 w 1779297"/>
              <a:gd name="connsiteY2" fmla="*/ 1375295 h 1941641"/>
              <a:gd name="connsiteX3" fmla="*/ 414403 w 1779297"/>
              <a:gd name="connsiteY3" fmla="*/ 978997 h 1941641"/>
              <a:gd name="connsiteX4" fmla="*/ 195802 w 1779297"/>
              <a:gd name="connsiteY4" fmla="*/ 821284 h 1941641"/>
              <a:gd name="connsiteX5" fmla="*/ 182261 w 1779297"/>
              <a:gd name="connsiteY5" fmla="*/ 536477 h 1941641"/>
              <a:gd name="connsiteX6" fmla="*/ 340583 w 1779297"/>
              <a:gd name="connsiteY6" fmla="*/ 285786 h 1941641"/>
              <a:gd name="connsiteX7" fmla="*/ 601844 w 1779297"/>
              <a:gd name="connsiteY7" fmla="*/ 85843 h 1941641"/>
              <a:gd name="connsiteX8" fmla="*/ 995135 w 1779297"/>
              <a:gd name="connsiteY8" fmla="*/ 46514 h 1941641"/>
              <a:gd name="connsiteX9" fmla="*/ 1347336 w 1779297"/>
              <a:gd name="connsiteY9" fmla="*/ 730349 h 1941641"/>
              <a:gd name="connsiteX10" fmla="*/ 1779297 w 1779297"/>
              <a:gd name="connsiteY10" fmla="*/ 1466383 h 1941641"/>
              <a:gd name="connsiteX11" fmla="*/ 1381451 w 1779297"/>
              <a:gd name="connsiteY11" fmla="*/ 1738913 h 1941641"/>
              <a:gd name="connsiteX12" fmla="*/ 1078955 w 1779297"/>
              <a:gd name="connsiteY12" fmla="*/ 950333 h 1941641"/>
              <a:gd name="connsiteX13" fmla="*/ 751317 w 1779297"/>
              <a:gd name="connsiteY13" fmla="*/ 1019620 h 1941641"/>
              <a:gd name="connsiteX14" fmla="*/ 668878 w 1779297"/>
              <a:gd name="connsiteY14" fmla="*/ 1693253 h 1941641"/>
              <a:gd name="connsiteX15" fmla="*/ 597101 w 1779297"/>
              <a:gd name="connsiteY15" fmla="*/ 1938068 h 1941641"/>
              <a:gd name="connsiteX0" fmla="*/ 597101 w 1779297"/>
              <a:gd name="connsiteY0" fmla="*/ 1937044 h 1940617"/>
              <a:gd name="connsiteX1" fmla="*/ 2431 w 1779297"/>
              <a:gd name="connsiteY1" fmla="*/ 1817708 h 1940617"/>
              <a:gd name="connsiteX2" fmla="*/ 231778 w 1779297"/>
              <a:gd name="connsiteY2" fmla="*/ 1374271 h 1940617"/>
              <a:gd name="connsiteX3" fmla="*/ 414403 w 1779297"/>
              <a:gd name="connsiteY3" fmla="*/ 977973 h 1940617"/>
              <a:gd name="connsiteX4" fmla="*/ 195802 w 1779297"/>
              <a:gd name="connsiteY4" fmla="*/ 820260 h 1940617"/>
              <a:gd name="connsiteX5" fmla="*/ 182261 w 1779297"/>
              <a:gd name="connsiteY5" fmla="*/ 535453 h 1940617"/>
              <a:gd name="connsiteX6" fmla="*/ 340583 w 1779297"/>
              <a:gd name="connsiteY6" fmla="*/ 284762 h 1940617"/>
              <a:gd name="connsiteX7" fmla="*/ 601844 w 1779297"/>
              <a:gd name="connsiteY7" fmla="*/ 84819 h 1940617"/>
              <a:gd name="connsiteX8" fmla="*/ 995135 w 1779297"/>
              <a:gd name="connsiteY8" fmla="*/ 45490 h 1940617"/>
              <a:gd name="connsiteX9" fmla="*/ 1422225 w 1779297"/>
              <a:gd name="connsiteY9" fmla="*/ 715468 h 1940617"/>
              <a:gd name="connsiteX10" fmla="*/ 1779297 w 1779297"/>
              <a:gd name="connsiteY10" fmla="*/ 1465359 h 1940617"/>
              <a:gd name="connsiteX11" fmla="*/ 1381451 w 1779297"/>
              <a:gd name="connsiteY11" fmla="*/ 1737889 h 1940617"/>
              <a:gd name="connsiteX12" fmla="*/ 1078955 w 1779297"/>
              <a:gd name="connsiteY12" fmla="*/ 949309 h 1940617"/>
              <a:gd name="connsiteX13" fmla="*/ 751317 w 1779297"/>
              <a:gd name="connsiteY13" fmla="*/ 1018596 h 1940617"/>
              <a:gd name="connsiteX14" fmla="*/ 668878 w 1779297"/>
              <a:gd name="connsiteY14" fmla="*/ 1692229 h 1940617"/>
              <a:gd name="connsiteX15" fmla="*/ 597101 w 1779297"/>
              <a:gd name="connsiteY15" fmla="*/ 1937044 h 1940617"/>
              <a:gd name="connsiteX0" fmla="*/ 597101 w 1779297"/>
              <a:gd name="connsiteY0" fmla="*/ 1930772 h 1934345"/>
              <a:gd name="connsiteX1" fmla="*/ 2431 w 1779297"/>
              <a:gd name="connsiteY1" fmla="*/ 1811436 h 1934345"/>
              <a:gd name="connsiteX2" fmla="*/ 231778 w 1779297"/>
              <a:gd name="connsiteY2" fmla="*/ 1367999 h 1934345"/>
              <a:gd name="connsiteX3" fmla="*/ 414403 w 1779297"/>
              <a:gd name="connsiteY3" fmla="*/ 971701 h 1934345"/>
              <a:gd name="connsiteX4" fmla="*/ 195802 w 1779297"/>
              <a:gd name="connsiteY4" fmla="*/ 813988 h 1934345"/>
              <a:gd name="connsiteX5" fmla="*/ 182261 w 1779297"/>
              <a:gd name="connsiteY5" fmla="*/ 529181 h 1934345"/>
              <a:gd name="connsiteX6" fmla="*/ 340583 w 1779297"/>
              <a:gd name="connsiteY6" fmla="*/ 278490 h 1934345"/>
              <a:gd name="connsiteX7" fmla="*/ 601844 w 1779297"/>
              <a:gd name="connsiteY7" fmla="*/ 78547 h 1934345"/>
              <a:gd name="connsiteX8" fmla="*/ 995135 w 1779297"/>
              <a:gd name="connsiteY8" fmla="*/ 39218 h 1934345"/>
              <a:gd name="connsiteX9" fmla="*/ 1364468 w 1779297"/>
              <a:gd name="connsiteY9" fmla="*/ 624316 h 1934345"/>
              <a:gd name="connsiteX10" fmla="*/ 1422225 w 1779297"/>
              <a:gd name="connsiteY10" fmla="*/ 709196 h 1934345"/>
              <a:gd name="connsiteX11" fmla="*/ 1779297 w 1779297"/>
              <a:gd name="connsiteY11" fmla="*/ 1459087 h 1934345"/>
              <a:gd name="connsiteX12" fmla="*/ 1381451 w 1779297"/>
              <a:gd name="connsiteY12" fmla="*/ 1731617 h 1934345"/>
              <a:gd name="connsiteX13" fmla="*/ 1078955 w 1779297"/>
              <a:gd name="connsiteY13" fmla="*/ 943037 h 1934345"/>
              <a:gd name="connsiteX14" fmla="*/ 751317 w 1779297"/>
              <a:gd name="connsiteY14" fmla="*/ 1012324 h 1934345"/>
              <a:gd name="connsiteX15" fmla="*/ 668878 w 1779297"/>
              <a:gd name="connsiteY15" fmla="*/ 1685957 h 1934345"/>
              <a:gd name="connsiteX16" fmla="*/ 597101 w 1779297"/>
              <a:gd name="connsiteY16" fmla="*/ 1930772 h 1934345"/>
              <a:gd name="connsiteX0" fmla="*/ 597101 w 1779297"/>
              <a:gd name="connsiteY0" fmla="*/ 1926678 h 1930251"/>
              <a:gd name="connsiteX1" fmla="*/ 2431 w 1779297"/>
              <a:gd name="connsiteY1" fmla="*/ 1807342 h 1930251"/>
              <a:gd name="connsiteX2" fmla="*/ 231778 w 1779297"/>
              <a:gd name="connsiteY2" fmla="*/ 1363905 h 1930251"/>
              <a:gd name="connsiteX3" fmla="*/ 414403 w 1779297"/>
              <a:gd name="connsiteY3" fmla="*/ 967607 h 1930251"/>
              <a:gd name="connsiteX4" fmla="*/ 195802 w 1779297"/>
              <a:gd name="connsiteY4" fmla="*/ 809894 h 1930251"/>
              <a:gd name="connsiteX5" fmla="*/ 182261 w 1779297"/>
              <a:gd name="connsiteY5" fmla="*/ 525087 h 1930251"/>
              <a:gd name="connsiteX6" fmla="*/ 340583 w 1779297"/>
              <a:gd name="connsiteY6" fmla="*/ 274396 h 1930251"/>
              <a:gd name="connsiteX7" fmla="*/ 601844 w 1779297"/>
              <a:gd name="connsiteY7" fmla="*/ 74453 h 1930251"/>
              <a:gd name="connsiteX8" fmla="*/ 995135 w 1779297"/>
              <a:gd name="connsiteY8" fmla="*/ 35124 h 1930251"/>
              <a:gd name="connsiteX9" fmla="*/ 1415954 w 1779297"/>
              <a:gd name="connsiteY9" fmla="*/ 564792 h 1930251"/>
              <a:gd name="connsiteX10" fmla="*/ 1422225 w 1779297"/>
              <a:gd name="connsiteY10" fmla="*/ 705102 h 1930251"/>
              <a:gd name="connsiteX11" fmla="*/ 1779297 w 1779297"/>
              <a:gd name="connsiteY11" fmla="*/ 1454993 h 1930251"/>
              <a:gd name="connsiteX12" fmla="*/ 1381451 w 1779297"/>
              <a:gd name="connsiteY12" fmla="*/ 1727523 h 1930251"/>
              <a:gd name="connsiteX13" fmla="*/ 1078955 w 1779297"/>
              <a:gd name="connsiteY13" fmla="*/ 938943 h 1930251"/>
              <a:gd name="connsiteX14" fmla="*/ 751317 w 1779297"/>
              <a:gd name="connsiteY14" fmla="*/ 1008230 h 1930251"/>
              <a:gd name="connsiteX15" fmla="*/ 668878 w 1779297"/>
              <a:gd name="connsiteY15" fmla="*/ 1681863 h 1930251"/>
              <a:gd name="connsiteX16" fmla="*/ 597101 w 1779297"/>
              <a:gd name="connsiteY16" fmla="*/ 1926678 h 1930251"/>
              <a:gd name="connsiteX0" fmla="*/ 597101 w 1779297"/>
              <a:gd name="connsiteY0" fmla="*/ 1913057 h 1916630"/>
              <a:gd name="connsiteX1" fmla="*/ 2431 w 1779297"/>
              <a:gd name="connsiteY1" fmla="*/ 1793721 h 1916630"/>
              <a:gd name="connsiteX2" fmla="*/ 231778 w 1779297"/>
              <a:gd name="connsiteY2" fmla="*/ 1350284 h 1916630"/>
              <a:gd name="connsiteX3" fmla="*/ 414403 w 1779297"/>
              <a:gd name="connsiteY3" fmla="*/ 953986 h 1916630"/>
              <a:gd name="connsiteX4" fmla="*/ 195802 w 1779297"/>
              <a:gd name="connsiteY4" fmla="*/ 796273 h 1916630"/>
              <a:gd name="connsiteX5" fmla="*/ 182261 w 1779297"/>
              <a:gd name="connsiteY5" fmla="*/ 511466 h 1916630"/>
              <a:gd name="connsiteX6" fmla="*/ 340583 w 1779297"/>
              <a:gd name="connsiteY6" fmla="*/ 260775 h 1916630"/>
              <a:gd name="connsiteX7" fmla="*/ 601844 w 1779297"/>
              <a:gd name="connsiteY7" fmla="*/ 60832 h 1916630"/>
              <a:gd name="connsiteX8" fmla="*/ 995135 w 1779297"/>
              <a:gd name="connsiteY8" fmla="*/ 21503 h 1916630"/>
              <a:gd name="connsiteX9" fmla="*/ 1298940 w 1779297"/>
              <a:gd name="connsiteY9" fmla="*/ 366405 h 1916630"/>
              <a:gd name="connsiteX10" fmla="*/ 1415954 w 1779297"/>
              <a:gd name="connsiteY10" fmla="*/ 551171 h 1916630"/>
              <a:gd name="connsiteX11" fmla="*/ 1422225 w 1779297"/>
              <a:gd name="connsiteY11" fmla="*/ 691481 h 1916630"/>
              <a:gd name="connsiteX12" fmla="*/ 1779297 w 1779297"/>
              <a:gd name="connsiteY12" fmla="*/ 1441372 h 1916630"/>
              <a:gd name="connsiteX13" fmla="*/ 1381451 w 1779297"/>
              <a:gd name="connsiteY13" fmla="*/ 1713902 h 1916630"/>
              <a:gd name="connsiteX14" fmla="*/ 1078955 w 1779297"/>
              <a:gd name="connsiteY14" fmla="*/ 925322 h 1916630"/>
              <a:gd name="connsiteX15" fmla="*/ 751317 w 1779297"/>
              <a:gd name="connsiteY15" fmla="*/ 994609 h 1916630"/>
              <a:gd name="connsiteX16" fmla="*/ 668878 w 1779297"/>
              <a:gd name="connsiteY16" fmla="*/ 1668242 h 1916630"/>
              <a:gd name="connsiteX17" fmla="*/ 597101 w 1779297"/>
              <a:gd name="connsiteY17" fmla="*/ 1913057 h 1916630"/>
              <a:gd name="connsiteX0" fmla="*/ 597101 w 1779297"/>
              <a:gd name="connsiteY0" fmla="*/ 1912377 h 1915950"/>
              <a:gd name="connsiteX1" fmla="*/ 2431 w 1779297"/>
              <a:gd name="connsiteY1" fmla="*/ 1793041 h 1915950"/>
              <a:gd name="connsiteX2" fmla="*/ 231778 w 1779297"/>
              <a:gd name="connsiteY2" fmla="*/ 1349604 h 1915950"/>
              <a:gd name="connsiteX3" fmla="*/ 414403 w 1779297"/>
              <a:gd name="connsiteY3" fmla="*/ 953306 h 1915950"/>
              <a:gd name="connsiteX4" fmla="*/ 195802 w 1779297"/>
              <a:gd name="connsiteY4" fmla="*/ 795593 h 1915950"/>
              <a:gd name="connsiteX5" fmla="*/ 182261 w 1779297"/>
              <a:gd name="connsiteY5" fmla="*/ 510786 h 1915950"/>
              <a:gd name="connsiteX6" fmla="*/ 340583 w 1779297"/>
              <a:gd name="connsiteY6" fmla="*/ 260095 h 1915950"/>
              <a:gd name="connsiteX7" fmla="*/ 601844 w 1779297"/>
              <a:gd name="connsiteY7" fmla="*/ 60152 h 1915950"/>
              <a:gd name="connsiteX8" fmla="*/ 995135 w 1779297"/>
              <a:gd name="connsiteY8" fmla="*/ 20823 h 1915950"/>
              <a:gd name="connsiteX9" fmla="*/ 1350426 w 1779297"/>
              <a:gd name="connsiteY9" fmla="*/ 356487 h 1915950"/>
              <a:gd name="connsiteX10" fmla="*/ 1415954 w 1779297"/>
              <a:gd name="connsiteY10" fmla="*/ 550491 h 1915950"/>
              <a:gd name="connsiteX11" fmla="*/ 1422225 w 1779297"/>
              <a:gd name="connsiteY11" fmla="*/ 690801 h 1915950"/>
              <a:gd name="connsiteX12" fmla="*/ 1779297 w 1779297"/>
              <a:gd name="connsiteY12" fmla="*/ 1440692 h 1915950"/>
              <a:gd name="connsiteX13" fmla="*/ 1381451 w 1779297"/>
              <a:gd name="connsiteY13" fmla="*/ 1713222 h 1915950"/>
              <a:gd name="connsiteX14" fmla="*/ 1078955 w 1779297"/>
              <a:gd name="connsiteY14" fmla="*/ 924642 h 1915950"/>
              <a:gd name="connsiteX15" fmla="*/ 751317 w 1779297"/>
              <a:gd name="connsiteY15" fmla="*/ 993929 h 1915950"/>
              <a:gd name="connsiteX16" fmla="*/ 668878 w 1779297"/>
              <a:gd name="connsiteY16" fmla="*/ 1667562 h 1915950"/>
              <a:gd name="connsiteX17" fmla="*/ 597101 w 1779297"/>
              <a:gd name="connsiteY17" fmla="*/ 1912377 h 1915950"/>
              <a:gd name="connsiteX0" fmla="*/ 597101 w 1779297"/>
              <a:gd name="connsiteY0" fmla="*/ 1859321 h 1862894"/>
              <a:gd name="connsiteX1" fmla="*/ 2431 w 1779297"/>
              <a:gd name="connsiteY1" fmla="*/ 1739985 h 1862894"/>
              <a:gd name="connsiteX2" fmla="*/ 231778 w 1779297"/>
              <a:gd name="connsiteY2" fmla="*/ 1296548 h 1862894"/>
              <a:gd name="connsiteX3" fmla="*/ 414403 w 1779297"/>
              <a:gd name="connsiteY3" fmla="*/ 900250 h 1862894"/>
              <a:gd name="connsiteX4" fmla="*/ 195802 w 1779297"/>
              <a:gd name="connsiteY4" fmla="*/ 742537 h 1862894"/>
              <a:gd name="connsiteX5" fmla="*/ 182261 w 1779297"/>
              <a:gd name="connsiteY5" fmla="*/ 457730 h 1862894"/>
              <a:gd name="connsiteX6" fmla="*/ 340583 w 1779297"/>
              <a:gd name="connsiteY6" fmla="*/ 207039 h 1862894"/>
              <a:gd name="connsiteX7" fmla="*/ 601844 w 1779297"/>
              <a:gd name="connsiteY7" fmla="*/ 7096 h 1862894"/>
              <a:gd name="connsiteX8" fmla="*/ 962371 w 1779297"/>
              <a:gd name="connsiteY8" fmla="*/ 69388 h 1862894"/>
              <a:gd name="connsiteX9" fmla="*/ 1350426 w 1779297"/>
              <a:gd name="connsiteY9" fmla="*/ 303431 h 1862894"/>
              <a:gd name="connsiteX10" fmla="*/ 1415954 w 1779297"/>
              <a:gd name="connsiteY10" fmla="*/ 497435 h 1862894"/>
              <a:gd name="connsiteX11" fmla="*/ 1422225 w 1779297"/>
              <a:gd name="connsiteY11" fmla="*/ 637745 h 1862894"/>
              <a:gd name="connsiteX12" fmla="*/ 1779297 w 1779297"/>
              <a:gd name="connsiteY12" fmla="*/ 1387636 h 1862894"/>
              <a:gd name="connsiteX13" fmla="*/ 1381451 w 1779297"/>
              <a:gd name="connsiteY13" fmla="*/ 1660166 h 1862894"/>
              <a:gd name="connsiteX14" fmla="*/ 1078955 w 1779297"/>
              <a:gd name="connsiteY14" fmla="*/ 871586 h 1862894"/>
              <a:gd name="connsiteX15" fmla="*/ 751317 w 1779297"/>
              <a:gd name="connsiteY15" fmla="*/ 940873 h 1862894"/>
              <a:gd name="connsiteX16" fmla="*/ 668878 w 1779297"/>
              <a:gd name="connsiteY16" fmla="*/ 1614506 h 1862894"/>
              <a:gd name="connsiteX17" fmla="*/ 597101 w 1779297"/>
              <a:gd name="connsiteY17" fmla="*/ 1859321 h 1862894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195802 w 1779297"/>
              <a:gd name="connsiteY4" fmla="*/ 695652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339515 w 1779297"/>
              <a:gd name="connsiteY3" fmla="*/ 825650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9297" h="1816009">
                <a:moveTo>
                  <a:pt x="597101" y="1812436"/>
                </a:moveTo>
                <a:cubicBezTo>
                  <a:pt x="486026" y="1833349"/>
                  <a:pt x="31334" y="1758411"/>
                  <a:pt x="2431" y="1693100"/>
                </a:cubicBezTo>
                <a:cubicBezTo>
                  <a:pt x="-26472" y="1627789"/>
                  <a:pt x="211482" y="1360364"/>
                  <a:pt x="231778" y="1249663"/>
                </a:cubicBezTo>
                <a:cubicBezTo>
                  <a:pt x="252075" y="1138962"/>
                  <a:pt x="340830" y="922604"/>
                  <a:pt x="339515" y="825650"/>
                </a:cubicBezTo>
                <a:cubicBezTo>
                  <a:pt x="338200" y="728696"/>
                  <a:pt x="250095" y="737071"/>
                  <a:pt x="223886" y="667937"/>
                </a:cubicBezTo>
                <a:cubicBezTo>
                  <a:pt x="197677" y="598803"/>
                  <a:pt x="162812" y="495475"/>
                  <a:pt x="182261" y="410845"/>
                </a:cubicBezTo>
                <a:cubicBezTo>
                  <a:pt x="201710" y="326215"/>
                  <a:pt x="269873" y="224482"/>
                  <a:pt x="340583" y="160154"/>
                </a:cubicBezTo>
                <a:cubicBezTo>
                  <a:pt x="411293" y="95826"/>
                  <a:pt x="502893" y="47821"/>
                  <a:pt x="606524" y="24879"/>
                </a:cubicBezTo>
                <a:cubicBezTo>
                  <a:pt x="710155" y="1937"/>
                  <a:pt x="838388" y="-16108"/>
                  <a:pt x="962371" y="22503"/>
                </a:cubicBezTo>
                <a:cubicBezTo>
                  <a:pt x="1086354" y="61114"/>
                  <a:pt x="1280290" y="168268"/>
                  <a:pt x="1350426" y="256546"/>
                </a:cubicBezTo>
                <a:cubicBezTo>
                  <a:pt x="1420562" y="344824"/>
                  <a:pt x="1395407" y="396371"/>
                  <a:pt x="1415954" y="450550"/>
                </a:cubicBezTo>
                <a:cubicBezTo>
                  <a:pt x="1436501" y="504729"/>
                  <a:pt x="1361668" y="442493"/>
                  <a:pt x="1422225" y="590860"/>
                </a:cubicBezTo>
                <a:cubicBezTo>
                  <a:pt x="1482782" y="739227"/>
                  <a:pt x="1779297" y="1340751"/>
                  <a:pt x="1779297" y="1340751"/>
                </a:cubicBezTo>
                <a:lnTo>
                  <a:pt x="1381451" y="1613281"/>
                </a:lnTo>
                <a:lnTo>
                  <a:pt x="1078955" y="824701"/>
                </a:lnTo>
                <a:lnTo>
                  <a:pt x="751317" y="893988"/>
                </a:lnTo>
                <a:cubicBezTo>
                  <a:pt x="723837" y="1118532"/>
                  <a:pt x="694581" y="1414546"/>
                  <a:pt x="668878" y="1567621"/>
                </a:cubicBezTo>
                <a:cubicBezTo>
                  <a:pt x="643175" y="1720696"/>
                  <a:pt x="708176" y="1791523"/>
                  <a:pt x="597101" y="181243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6986B6D-0EFF-8C2B-450A-9560D0FF35B2}"/>
              </a:ext>
            </a:extLst>
          </p:cNvPr>
          <p:cNvGrpSpPr/>
          <p:nvPr/>
        </p:nvGrpSpPr>
        <p:grpSpPr>
          <a:xfrm>
            <a:off x="617204" y="1674043"/>
            <a:ext cx="2026382" cy="2188227"/>
            <a:chOff x="617204" y="1674043"/>
            <a:chExt cx="2026382" cy="2188227"/>
          </a:xfrm>
        </p:grpSpPr>
        <p:pic>
          <p:nvPicPr>
            <p:cNvPr id="50" name="Рисунок 49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A53257A-048A-B9A3-0C47-F6BA91CC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39534">
              <a:off x="617204" y="2342877"/>
              <a:ext cx="1519393" cy="1519393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шляп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F8152FF4-39DF-D287-A1BB-F566EAB20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1410">
              <a:off x="664873" y="1674043"/>
              <a:ext cx="1978713" cy="1978713"/>
            </a:xfrm>
            <a:prstGeom prst="rect">
              <a:avLst/>
            </a:prstGeom>
          </p:spPr>
        </p:pic>
      </p:grpSp>
      <p:sp>
        <p:nvSpPr>
          <p:cNvPr id="26" name="лягушка верх">
            <a:extLst>
              <a:ext uri="{FF2B5EF4-FFF2-40B4-BE49-F238E27FC236}">
                <a16:creationId xmlns:a16="http://schemas.microsoft.com/office/drawing/2014/main" id="{F14874DF-BB97-456A-BE51-978B6196DE79}"/>
              </a:ext>
            </a:extLst>
          </p:cNvPr>
          <p:cNvSpPr/>
          <p:nvPr/>
        </p:nvSpPr>
        <p:spPr>
          <a:xfrm>
            <a:off x="705850" y="2000548"/>
            <a:ext cx="1892600" cy="1693618"/>
          </a:xfrm>
          <a:custGeom>
            <a:avLst/>
            <a:gdLst>
              <a:gd name="connsiteX0" fmla="*/ 1004679 w 4319528"/>
              <a:gd name="connsiteY0" fmla="*/ 2941138 h 3221513"/>
              <a:gd name="connsiteX1" fmla="*/ 159104 w 4319528"/>
              <a:gd name="connsiteY1" fmla="*/ 2361034 h 3221513"/>
              <a:gd name="connsiteX2" fmla="*/ 159104 w 4319528"/>
              <a:gd name="connsiteY2" fmla="*/ 2361034 h 3221513"/>
              <a:gd name="connsiteX3" fmla="*/ 1788 w 4319528"/>
              <a:gd name="connsiteY3" fmla="*/ 1879254 h 3221513"/>
              <a:gd name="connsiteX4" fmla="*/ 80446 w 4319528"/>
              <a:gd name="connsiteY4" fmla="*/ 1377809 h 3221513"/>
              <a:gd name="connsiteX5" fmla="*/ 178769 w 4319528"/>
              <a:gd name="connsiteY5" fmla="*/ 1318815 h 3221513"/>
              <a:gd name="connsiteX6" fmla="*/ 198433 w 4319528"/>
              <a:gd name="connsiteY6" fmla="*/ 512570 h 3221513"/>
              <a:gd name="connsiteX7" fmla="*/ 493401 w 4319528"/>
              <a:gd name="connsiteY7" fmla="*/ 237267 h 3221513"/>
              <a:gd name="connsiteX8" fmla="*/ 1024343 w 4319528"/>
              <a:gd name="connsiteY8" fmla="*/ 11125 h 3221513"/>
              <a:gd name="connsiteX9" fmla="*/ 1348808 w 4319528"/>
              <a:gd name="connsiteY9" fmla="*/ 70118 h 3221513"/>
              <a:gd name="connsiteX10" fmla="*/ 1702769 w 4319528"/>
              <a:gd name="connsiteY10" fmla="*/ 374918 h 3221513"/>
              <a:gd name="connsiteX11" fmla="*/ 2518846 w 4319528"/>
              <a:gd name="connsiteY11" fmla="*/ 374918 h 3221513"/>
              <a:gd name="connsiteX12" fmla="*/ 3443079 w 4319528"/>
              <a:gd name="connsiteY12" fmla="*/ 40622 h 3221513"/>
              <a:gd name="connsiteX13" fmla="*/ 3443079 w 4319528"/>
              <a:gd name="connsiteY13" fmla="*/ 40622 h 3221513"/>
              <a:gd name="connsiteX14" fmla="*/ 3816704 w 4319528"/>
              <a:gd name="connsiteY14" fmla="*/ 256931 h 3221513"/>
              <a:gd name="connsiteX15" fmla="*/ 4072343 w 4319528"/>
              <a:gd name="connsiteY15" fmla="*/ 748544 h 3221513"/>
              <a:gd name="connsiteX16" fmla="*/ 4131337 w 4319528"/>
              <a:gd name="connsiteY16" fmla="*/ 1358144 h 3221513"/>
              <a:gd name="connsiteX17" fmla="*/ 4318149 w 4319528"/>
              <a:gd name="connsiteY17" fmla="*/ 1938247 h 3221513"/>
              <a:gd name="connsiteX18" fmla="*/ 4023182 w 4319528"/>
              <a:gd name="connsiteY18" fmla="*/ 2429860 h 3221513"/>
              <a:gd name="connsiteX19" fmla="*/ 3334924 w 4319528"/>
              <a:gd name="connsiteY19" fmla="*/ 2813318 h 3221513"/>
              <a:gd name="connsiteX20" fmla="*/ 3148111 w 4319528"/>
              <a:gd name="connsiteY20" fmla="*/ 2842815 h 3221513"/>
              <a:gd name="connsiteX21" fmla="*/ 2273040 w 4319528"/>
              <a:gd name="connsiteY21" fmla="*/ 3206609 h 3221513"/>
              <a:gd name="connsiteX22" fmla="*/ 1761762 w 4319528"/>
              <a:gd name="connsiteY22" fmla="*/ 3127951 h 3221513"/>
              <a:gd name="connsiteX23" fmla="*/ 1270149 w 4319528"/>
              <a:gd name="connsiteY23" fmla="*/ 2911641 h 3221513"/>
              <a:gd name="connsiteX24" fmla="*/ 1004679 w 4319528"/>
              <a:gd name="connsiteY24" fmla="*/ 2941138 h 3221513"/>
              <a:gd name="connsiteX0" fmla="*/ 1004679 w 4319528"/>
              <a:gd name="connsiteY0" fmla="*/ 5739019 h 6019394"/>
              <a:gd name="connsiteX1" fmla="*/ 159104 w 4319528"/>
              <a:gd name="connsiteY1" fmla="*/ 5158915 h 6019394"/>
              <a:gd name="connsiteX2" fmla="*/ 159104 w 4319528"/>
              <a:gd name="connsiteY2" fmla="*/ 5158915 h 6019394"/>
              <a:gd name="connsiteX3" fmla="*/ 1788 w 4319528"/>
              <a:gd name="connsiteY3" fmla="*/ 4677135 h 6019394"/>
              <a:gd name="connsiteX4" fmla="*/ 80446 w 4319528"/>
              <a:gd name="connsiteY4" fmla="*/ 4175690 h 6019394"/>
              <a:gd name="connsiteX5" fmla="*/ 178769 w 4319528"/>
              <a:gd name="connsiteY5" fmla="*/ 4116696 h 6019394"/>
              <a:gd name="connsiteX6" fmla="*/ 198433 w 4319528"/>
              <a:gd name="connsiteY6" fmla="*/ 3310451 h 6019394"/>
              <a:gd name="connsiteX7" fmla="*/ 493401 w 4319528"/>
              <a:gd name="connsiteY7" fmla="*/ 3035148 h 6019394"/>
              <a:gd name="connsiteX8" fmla="*/ 1024343 w 4319528"/>
              <a:gd name="connsiteY8" fmla="*/ 2809006 h 6019394"/>
              <a:gd name="connsiteX9" fmla="*/ 1348808 w 4319528"/>
              <a:gd name="connsiteY9" fmla="*/ 2867999 h 6019394"/>
              <a:gd name="connsiteX10" fmla="*/ 1702769 w 4319528"/>
              <a:gd name="connsiteY10" fmla="*/ 3172799 h 6019394"/>
              <a:gd name="connsiteX11" fmla="*/ 3033841 w 4319528"/>
              <a:gd name="connsiteY11" fmla="*/ 795 h 6019394"/>
              <a:gd name="connsiteX12" fmla="*/ 3443079 w 4319528"/>
              <a:gd name="connsiteY12" fmla="*/ 2838503 h 6019394"/>
              <a:gd name="connsiteX13" fmla="*/ 3443079 w 4319528"/>
              <a:gd name="connsiteY13" fmla="*/ 2838503 h 6019394"/>
              <a:gd name="connsiteX14" fmla="*/ 3816704 w 4319528"/>
              <a:gd name="connsiteY14" fmla="*/ 3054812 h 6019394"/>
              <a:gd name="connsiteX15" fmla="*/ 4072343 w 4319528"/>
              <a:gd name="connsiteY15" fmla="*/ 3546425 h 6019394"/>
              <a:gd name="connsiteX16" fmla="*/ 4131337 w 4319528"/>
              <a:gd name="connsiteY16" fmla="*/ 4156025 h 6019394"/>
              <a:gd name="connsiteX17" fmla="*/ 4318149 w 4319528"/>
              <a:gd name="connsiteY17" fmla="*/ 4736128 h 6019394"/>
              <a:gd name="connsiteX18" fmla="*/ 4023182 w 4319528"/>
              <a:gd name="connsiteY18" fmla="*/ 5227741 h 6019394"/>
              <a:gd name="connsiteX19" fmla="*/ 3334924 w 4319528"/>
              <a:gd name="connsiteY19" fmla="*/ 5611199 h 6019394"/>
              <a:gd name="connsiteX20" fmla="*/ 3148111 w 4319528"/>
              <a:gd name="connsiteY20" fmla="*/ 5640696 h 6019394"/>
              <a:gd name="connsiteX21" fmla="*/ 2273040 w 4319528"/>
              <a:gd name="connsiteY21" fmla="*/ 6004490 h 6019394"/>
              <a:gd name="connsiteX22" fmla="*/ 1761762 w 4319528"/>
              <a:gd name="connsiteY22" fmla="*/ 5925832 h 6019394"/>
              <a:gd name="connsiteX23" fmla="*/ 1270149 w 4319528"/>
              <a:gd name="connsiteY23" fmla="*/ 5709522 h 6019394"/>
              <a:gd name="connsiteX24" fmla="*/ 1004679 w 4319528"/>
              <a:gd name="connsiteY24" fmla="*/ 5739019 h 6019394"/>
              <a:gd name="connsiteX0" fmla="*/ 1004679 w 5093468"/>
              <a:gd name="connsiteY0" fmla="*/ 5739019 h 6019394"/>
              <a:gd name="connsiteX1" fmla="*/ 159104 w 5093468"/>
              <a:gd name="connsiteY1" fmla="*/ 5158915 h 6019394"/>
              <a:gd name="connsiteX2" fmla="*/ 159104 w 5093468"/>
              <a:gd name="connsiteY2" fmla="*/ 5158915 h 6019394"/>
              <a:gd name="connsiteX3" fmla="*/ 1788 w 5093468"/>
              <a:gd name="connsiteY3" fmla="*/ 4677135 h 6019394"/>
              <a:gd name="connsiteX4" fmla="*/ 80446 w 5093468"/>
              <a:gd name="connsiteY4" fmla="*/ 4175690 h 6019394"/>
              <a:gd name="connsiteX5" fmla="*/ 178769 w 5093468"/>
              <a:gd name="connsiteY5" fmla="*/ 4116696 h 6019394"/>
              <a:gd name="connsiteX6" fmla="*/ 198433 w 5093468"/>
              <a:gd name="connsiteY6" fmla="*/ 3310451 h 6019394"/>
              <a:gd name="connsiteX7" fmla="*/ 493401 w 5093468"/>
              <a:gd name="connsiteY7" fmla="*/ 3035148 h 6019394"/>
              <a:gd name="connsiteX8" fmla="*/ 1024343 w 5093468"/>
              <a:gd name="connsiteY8" fmla="*/ 2809006 h 6019394"/>
              <a:gd name="connsiteX9" fmla="*/ 1348808 w 5093468"/>
              <a:gd name="connsiteY9" fmla="*/ 2867999 h 6019394"/>
              <a:gd name="connsiteX10" fmla="*/ 1702769 w 5093468"/>
              <a:gd name="connsiteY10" fmla="*/ 3172799 h 6019394"/>
              <a:gd name="connsiteX11" fmla="*/ 3033841 w 5093468"/>
              <a:gd name="connsiteY11" fmla="*/ 795 h 6019394"/>
              <a:gd name="connsiteX12" fmla="*/ 3443079 w 5093468"/>
              <a:gd name="connsiteY12" fmla="*/ 2838503 h 6019394"/>
              <a:gd name="connsiteX13" fmla="*/ 5091064 w 5093468"/>
              <a:gd name="connsiteY13" fmla="*/ 1050644 h 6019394"/>
              <a:gd name="connsiteX14" fmla="*/ 3816704 w 5093468"/>
              <a:gd name="connsiteY14" fmla="*/ 3054812 h 6019394"/>
              <a:gd name="connsiteX15" fmla="*/ 4072343 w 5093468"/>
              <a:gd name="connsiteY15" fmla="*/ 3546425 h 6019394"/>
              <a:gd name="connsiteX16" fmla="*/ 4131337 w 5093468"/>
              <a:gd name="connsiteY16" fmla="*/ 4156025 h 6019394"/>
              <a:gd name="connsiteX17" fmla="*/ 4318149 w 5093468"/>
              <a:gd name="connsiteY17" fmla="*/ 4736128 h 6019394"/>
              <a:gd name="connsiteX18" fmla="*/ 4023182 w 5093468"/>
              <a:gd name="connsiteY18" fmla="*/ 5227741 h 6019394"/>
              <a:gd name="connsiteX19" fmla="*/ 3334924 w 5093468"/>
              <a:gd name="connsiteY19" fmla="*/ 5611199 h 6019394"/>
              <a:gd name="connsiteX20" fmla="*/ 3148111 w 5093468"/>
              <a:gd name="connsiteY20" fmla="*/ 5640696 h 6019394"/>
              <a:gd name="connsiteX21" fmla="*/ 2273040 w 5093468"/>
              <a:gd name="connsiteY21" fmla="*/ 6004490 h 6019394"/>
              <a:gd name="connsiteX22" fmla="*/ 1761762 w 5093468"/>
              <a:gd name="connsiteY22" fmla="*/ 5925832 h 6019394"/>
              <a:gd name="connsiteX23" fmla="*/ 1270149 w 5093468"/>
              <a:gd name="connsiteY23" fmla="*/ 5709522 h 6019394"/>
              <a:gd name="connsiteX24" fmla="*/ 1004679 w 5093468"/>
              <a:gd name="connsiteY24" fmla="*/ 5739019 h 6019394"/>
              <a:gd name="connsiteX0" fmla="*/ 1004679 w 5093468"/>
              <a:gd name="connsiteY0" fmla="*/ 5857171 h 6137546"/>
              <a:gd name="connsiteX1" fmla="*/ 159104 w 5093468"/>
              <a:gd name="connsiteY1" fmla="*/ 5277067 h 6137546"/>
              <a:gd name="connsiteX2" fmla="*/ 159104 w 5093468"/>
              <a:gd name="connsiteY2" fmla="*/ 5277067 h 6137546"/>
              <a:gd name="connsiteX3" fmla="*/ 1788 w 5093468"/>
              <a:gd name="connsiteY3" fmla="*/ 4795287 h 6137546"/>
              <a:gd name="connsiteX4" fmla="*/ 80446 w 5093468"/>
              <a:gd name="connsiteY4" fmla="*/ 4293842 h 6137546"/>
              <a:gd name="connsiteX5" fmla="*/ 178769 w 5093468"/>
              <a:gd name="connsiteY5" fmla="*/ 4234848 h 6137546"/>
              <a:gd name="connsiteX6" fmla="*/ 198433 w 5093468"/>
              <a:gd name="connsiteY6" fmla="*/ 3428603 h 6137546"/>
              <a:gd name="connsiteX7" fmla="*/ 493401 w 5093468"/>
              <a:gd name="connsiteY7" fmla="*/ 3153300 h 6137546"/>
              <a:gd name="connsiteX8" fmla="*/ 1024343 w 5093468"/>
              <a:gd name="connsiteY8" fmla="*/ 2927158 h 6137546"/>
              <a:gd name="connsiteX9" fmla="*/ 1348808 w 5093468"/>
              <a:gd name="connsiteY9" fmla="*/ 2986151 h 6137546"/>
              <a:gd name="connsiteX10" fmla="*/ 1702769 w 5093468"/>
              <a:gd name="connsiteY10" fmla="*/ 3290951 h 6137546"/>
              <a:gd name="connsiteX11" fmla="*/ 3033841 w 5093468"/>
              <a:gd name="connsiteY11" fmla="*/ 118947 h 6137546"/>
              <a:gd name="connsiteX12" fmla="*/ 4498819 w 5093468"/>
              <a:gd name="connsiteY12" fmla="*/ 620905 h 6137546"/>
              <a:gd name="connsiteX13" fmla="*/ 5091064 w 5093468"/>
              <a:gd name="connsiteY13" fmla="*/ 1168796 h 6137546"/>
              <a:gd name="connsiteX14" fmla="*/ 3816704 w 5093468"/>
              <a:gd name="connsiteY14" fmla="*/ 3172964 h 6137546"/>
              <a:gd name="connsiteX15" fmla="*/ 4072343 w 5093468"/>
              <a:gd name="connsiteY15" fmla="*/ 3664577 h 6137546"/>
              <a:gd name="connsiteX16" fmla="*/ 4131337 w 5093468"/>
              <a:gd name="connsiteY16" fmla="*/ 4274177 h 6137546"/>
              <a:gd name="connsiteX17" fmla="*/ 4318149 w 5093468"/>
              <a:gd name="connsiteY17" fmla="*/ 4854280 h 6137546"/>
              <a:gd name="connsiteX18" fmla="*/ 4023182 w 5093468"/>
              <a:gd name="connsiteY18" fmla="*/ 5345893 h 6137546"/>
              <a:gd name="connsiteX19" fmla="*/ 3334924 w 5093468"/>
              <a:gd name="connsiteY19" fmla="*/ 5729351 h 6137546"/>
              <a:gd name="connsiteX20" fmla="*/ 3148111 w 5093468"/>
              <a:gd name="connsiteY20" fmla="*/ 5758848 h 6137546"/>
              <a:gd name="connsiteX21" fmla="*/ 2273040 w 5093468"/>
              <a:gd name="connsiteY21" fmla="*/ 6122642 h 6137546"/>
              <a:gd name="connsiteX22" fmla="*/ 1761762 w 5093468"/>
              <a:gd name="connsiteY22" fmla="*/ 6043984 h 6137546"/>
              <a:gd name="connsiteX23" fmla="*/ 1270149 w 5093468"/>
              <a:gd name="connsiteY23" fmla="*/ 5827674 h 6137546"/>
              <a:gd name="connsiteX24" fmla="*/ 1004679 w 5093468"/>
              <a:gd name="connsiteY24" fmla="*/ 5857171 h 6137546"/>
              <a:gd name="connsiteX0" fmla="*/ 1004679 w 5174330"/>
              <a:gd name="connsiteY0" fmla="*/ 5857171 h 6137546"/>
              <a:gd name="connsiteX1" fmla="*/ 159104 w 5174330"/>
              <a:gd name="connsiteY1" fmla="*/ 5277067 h 6137546"/>
              <a:gd name="connsiteX2" fmla="*/ 159104 w 5174330"/>
              <a:gd name="connsiteY2" fmla="*/ 5277067 h 6137546"/>
              <a:gd name="connsiteX3" fmla="*/ 1788 w 5174330"/>
              <a:gd name="connsiteY3" fmla="*/ 4795287 h 6137546"/>
              <a:gd name="connsiteX4" fmla="*/ 80446 w 5174330"/>
              <a:gd name="connsiteY4" fmla="*/ 4293842 h 6137546"/>
              <a:gd name="connsiteX5" fmla="*/ 178769 w 5174330"/>
              <a:gd name="connsiteY5" fmla="*/ 4234848 h 6137546"/>
              <a:gd name="connsiteX6" fmla="*/ 198433 w 5174330"/>
              <a:gd name="connsiteY6" fmla="*/ 3428603 h 6137546"/>
              <a:gd name="connsiteX7" fmla="*/ 493401 w 5174330"/>
              <a:gd name="connsiteY7" fmla="*/ 3153300 h 6137546"/>
              <a:gd name="connsiteX8" fmla="*/ 1024343 w 5174330"/>
              <a:gd name="connsiteY8" fmla="*/ 2927158 h 6137546"/>
              <a:gd name="connsiteX9" fmla="*/ 1348808 w 5174330"/>
              <a:gd name="connsiteY9" fmla="*/ 2986151 h 6137546"/>
              <a:gd name="connsiteX10" fmla="*/ 1702769 w 5174330"/>
              <a:gd name="connsiteY10" fmla="*/ 3290951 h 6137546"/>
              <a:gd name="connsiteX11" fmla="*/ 3033841 w 5174330"/>
              <a:gd name="connsiteY11" fmla="*/ 118947 h 6137546"/>
              <a:gd name="connsiteX12" fmla="*/ 4498819 w 5174330"/>
              <a:gd name="connsiteY12" fmla="*/ 620905 h 6137546"/>
              <a:gd name="connsiteX13" fmla="*/ 5091064 w 5174330"/>
              <a:gd name="connsiteY13" fmla="*/ 1168796 h 6137546"/>
              <a:gd name="connsiteX14" fmla="*/ 5078444 w 5174330"/>
              <a:gd name="connsiteY14" fmla="*/ 2250198 h 6137546"/>
              <a:gd name="connsiteX15" fmla="*/ 4072343 w 5174330"/>
              <a:gd name="connsiteY15" fmla="*/ 3664577 h 6137546"/>
              <a:gd name="connsiteX16" fmla="*/ 4131337 w 5174330"/>
              <a:gd name="connsiteY16" fmla="*/ 4274177 h 6137546"/>
              <a:gd name="connsiteX17" fmla="*/ 4318149 w 5174330"/>
              <a:gd name="connsiteY17" fmla="*/ 4854280 h 6137546"/>
              <a:gd name="connsiteX18" fmla="*/ 4023182 w 5174330"/>
              <a:gd name="connsiteY18" fmla="*/ 5345893 h 6137546"/>
              <a:gd name="connsiteX19" fmla="*/ 3334924 w 5174330"/>
              <a:gd name="connsiteY19" fmla="*/ 5729351 h 6137546"/>
              <a:gd name="connsiteX20" fmla="*/ 3148111 w 5174330"/>
              <a:gd name="connsiteY20" fmla="*/ 5758848 h 6137546"/>
              <a:gd name="connsiteX21" fmla="*/ 2273040 w 5174330"/>
              <a:gd name="connsiteY21" fmla="*/ 6122642 h 6137546"/>
              <a:gd name="connsiteX22" fmla="*/ 1761762 w 5174330"/>
              <a:gd name="connsiteY22" fmla="*/ 6043984 h 6137546"/>
              <a:gd name="connsiteX23" fmla="*/ 1270149 w 5174330"/>
              <a:gd name="connsiteY23" fmla="*/ 5827674 h 6137546"/>
              <a:gd name="connsiteX24" fmla="*/ 1004679 w 5174330"/>
              <a:gd name="connsiteY24" fmla="*/ 5857171 h 6137546"/>
              <a:gd name="connsiteX0" fmla="*/ 1004679 w 6480163"/>
              <a:gd name="connsiteY0" fmla="*/ 5857171 h 6137546"/>
              <a:gd name="connsiteX1" fmla="*/ 159104 w 6480163"/>
              <a:gd name="connsiteY1" fmla="*/ 5277067 h 6137546"/>
              <a:gd name="connsiteX2" fmla="*/ 159104 w 6480163"/>
              <a:gd name="connsiteY2" fmla="*/ 5277067 h 6137546"/>
              <a:gd name="connsiteX3" fmla="*/ 1788 w 6480163"/>
              <a:gd name="connsiteY3" fmla="*/ 4795287 h 6137546"/>
              <a:gd name="connsiteX4" fmla="*/ 80446 w 6480163"/>
              <a:gd name="connsiteY4" fmla="*/ 4293842 h 6137546"/>
              <a:gd name="connsiteX5" fmla="*/ 178769 w 6480163"/>
              <a:gd name="connsiteY5" fmla="*/ 4234848 h 6137546"/>
              <a:gd name="connsiteX6" fmla="*/ 198433 w 6480163"/>
              <a:gd name="connsiteY6" fmla="*/ 3428603 h 6137546"/>
              <a:gd name="connsiteX7" fmla="*/ 493401 w 6480163"/>
              <a:gd name="connsiteY7" fmla="*/ 3153300 h 6137546"/>
              <a:gd name="connsiteX8" fmla="*/ 1024343 w 6480163"/>
              <a:gd name="connsiteY8" fmla="*/ 2927158 h 6137546"/>
              <a:gd name="connsiteX9" fmla="*/ 1348808 w 6480163"/>
              <a:gd name="connsiteY9" fmla="*/ 2986151 h 6137546"/>
              <a:gd name="connsiteX10" fmla="*/ 1702769 w 6480163"/>
              <a:gd name="connsiteY10" fmla="*/ 3290951 h 6137546"/>
              <a:gd name="connsiteX11" fmla="*/ 3033841 w 6480163"/>
              <a:gd name="connsiteY11" fmla="*/ 118947 h 6137546"/>
              <a:gd name="connsiteX12" fmla="*/ 4498819 w 6480163"/>
              <a:gd name="connsiteY12" fmla="*/ 620905 h 6137546"/>
              <a:gd name="connsiteX13" fmla="*/ 5091064 w 6480163"/>
              <a:gd name="connsiteY13" fmla="*/ 1168796 h 6137546"/>
              <a:gd name="connsiteX14" fmla="*/ 5078444 w 6480163"/>
              <a:gd name="connsiteY14" fmla="*/ 2250198 h 6137546"/>
              <a:gd name="connsiteX15" fmla="*/ 6467069 w 6480163"/>
              <a:gd name="connsiteY15" fmla="*/ 3693413 h 6137546"/>
              <a:gd name="connsiteX16" fmla="*/ 4131337 w 6480163"/>
              <a:gd name="connsiteY16" fmla="*/ 4274177 h 6137546"/>
              <a:gd name="connsiteX17" fmla="*/ 4318149 w 6480163"/>
              <a:gd name="connsiteY17" fmla="*/ 4854280 h 6137546"/>
              <a:gd name="connsiteX18" fmla="*/ 4023182 w 6480163"/>
              <a:gd name="connsiteY18" fmla="*/ 5345893 h 6137546"/>
              <a:gd name="connsiteX19" fmla="*/ 3334924 w 6480163"/>
              <a:gd name="connsiteY19" fmla="*/ 5729351 h 6137546"/>
              <a:gd name="connsiteX20" fmla="*/ 3148111 w 6480163"/>
              <a:gd name="connsiteY20" fmla="*/ 5758848 h 6137546"/>
              <a:gd name="connsiteX21" fmla="*/ 2273040 w 6480163"/>
              <a:gd name="connsiteY21" fmla="*/ 6122642 h 6137546"/>
              <a:gd name="connsiteX22" fmla="*/ 1761762 w 6480163"/>
              <a:gd name="connsiteY22" fmla="*/ 6043984 h 6137546"/>
              <a:gd name="connsiteX23" fmla="*/ 1270149 w 6480163"/>
              <a:gd name="connsiteY23" fmla="*/ 5827674 h 6137546"/>
              <a:gd name="connsiteX24" fmla="*/ 1004679 w 6480163"/>
              <a:gd name="connsiteY24" fmla="*/ 5857171 h 6137546"/>
              <a:gd name="connsiteX0" fmla="*/ 1004679 w 6586086"/>
              <a:gd name="connsiteY0" fmla="*/ 5857171 h 6137546"/>
              <a:gd name="connsiteX1" fmla="*/ 159104 w 6586086"/>
              <a:gd name="connsiteY1" fmla="*/ 5277067 h 6137546"/>
              <a:gd name="connsiteX2" fmla="*/ 159104 w 6586086"/>
              <a:gd name="connsiteY2" fmla="*/ 5277067 h 6137546"/>
              <a:gd name="connsiteX3" fmla="*/ 1788 w 6586086"/>
              <a:gd name="connsiteY3" fmla="*/ 4795287 h 6137546"/>
              <a:gd name="connsiteX4" fmla="*/ 80446 w 6586086"/>
              <a:gd name="connsiteY4" fmla="*/ 4293842 h 6137546"/>
              <a:gd name="connsiteX5" fmla="*/ 178769 w 6586086"/>
              <a:gd name="connsiteY5" fmla="*/ 4234848 h 6137546"/>
              <a:gd name="connsiteX6" fmla="*/ 198433 w 6586086"/>
              <a:gd name="connsiteY6" fmla="*/ 3428603 h 6137546"/>
              <a:gd name="connsiteX7" fmla="*/ 493401 w 6586086"/>
              <a:gd name="connsiteY7" fmla="*/ 3153300 h 6137546"/>
              <a:gd name="connsiteX8" fmla="*/ 1024343 w 6586086"/>
              <a:gd name="connsiteY8" fmla="*/ 2927158 h 6137546"/>
              <a:gd name="connsiteX9" fmla="*/ 1348808 w 6586086"/>
              <a:gd name="connsiteY9" fmla="*/ 2986151 h 6137546"/>
              <a:gd name="connsiteX10" fmla="*/ 1702769 w 6586086"/>
              <a:gd name="connsiteY10" fmla="*/ 3290951 h 6137546"/>
              <a:gd name="connsiteX11" fmla="*/ 3033841 w 6586086"/>
              <a:gd name="connsiteY11" fmla="*/ 118947 h 6137546"/>
              <a:gd name="connsiteX12" fmla="*/ 4498819 w 6586086"/>
              <a:gd name="connsiteY12" fmla="*/ 620905 h 6137546"/>
              <a:gd name="connsiteX13" fmla="*/ 5091064 w 6586086"/>
              <a:gd name="connsiteY13" fmla="*/ 1168796 h 6137546"/>
              <a:gd name="connsiteX14" fmla="*/ 5078444 w 6586086"/>
              <a:gd name="connsiteY14" fmla="*/ 2250198 h 6137546"/>
              <a:gd name="connsiteX15" fmla="*/ 6467069 w 6586086"/>
              <a:gd name="connsiteY15" fmla="*/ 3693413 h 6137546"/>
              <a:gd name="connsiteX16" fmla="*/ 6268565 w 6586086"/>
              <a:gd name="connsiteY16" fmla="*/ 5196943 h 6137546"/>
              <a:gd name="connsiteX17" fmla="*/ 4318149 w 6586086"/>
              <a:gd name="connsiteY17" fmla="*/ 4854280 h 6137546"/>
              <a:gd name="connsiteX18" fmla="*/ 4023182 w 6586086"/>
              <a:gd name="connsiteY18" fmla="*/ 5345893 h 6137546"/>
              <a:gd name="connsiteX19" fmla="*/ 3334924 w 6586086"/>
              <a:gd name="connsiteY19" fmla="*/ 5729351 h 6137546"/>
              <a:gd name="connsiteX20" fmla="*/ 3148111 w 6586086"/>
              <a:gd name="connsiteY20" fmla="*/ 5758848 h 6137546"/>
              <a:gd name="connsiteX21" fmla="*/ 2273040 w 6586086"/>
              <a:gd name="connsiteY21" fmla="*/ 6122642 h 6137546"/>
              <a:gd name="connsiteX22" fmla="*/ 1761762 w 6586086"/>
              <a:gd name="connsiteY22" fmla="*/ 6043984 h 6137546"/>
              <a:gd name="connsiteX23" fmla="*/ 1270149 w 6586086"/>
              <a:gd name="connsiteY23" fmla="*/ 5827674 h 6137546"/>
              <a:gd name="connsiteX24" fmla="*/ 1004679 w 6586086"/>
              <a:gd name="connsiteY24" fmla="*/ 5857171 h 6137546"/>
              <a:gd name="connsiteX0" fmla="*/ 1004679 w 6556869"/>
              <a:gd name="connsiteY0" fmla="*/ 5857171 h 6137546"/>
              <a:gd name="connsiteX1" fmla="*/ 159104 w 6556869"/>
              <a:gd name="connsiteY1" fmla="*/ 5277067 h 6137546"/>
              <a:gd name="connsiteX2" fmla="*/ 159104 w 6556869"/>
              <a:gd name="connsiteY2" fmla="*/ 5277067 h 6137546"/>
              <a:gd name="connsiteX3" fmla="*/ 1788 w 6556869"/>
              <a:gd name="connsiteY3" fmla="*/ 4795287 h 6137546"/>
              <a:gd name="connsiteX4" fmla="*/ 80446 w 6556869"/>
              <a:gd name="connsiteY4" fmla="*/ 4293842 h 6137546"/>
              <a:gd name="connsiteX5" fmla="*/ 178769 w 6556869"/>
              <a:gd name="connsiteY5" fmla="*/ 4234848 h 6137546"/>
              <a:gd name="connsiteX6" fmla="*/ 198433 w 6556869"/>
              <a:gd name="connsiteY6" fmla="*/ 3428603 h 6137546"/>
              <a:gd name="connsiteX7" fmla="*/ 493401 w 6556869"/>
              <a:gd name="connsiteY7" fmla="*/ 3153300 h 6137546"/>
              <a:gd name="connsiteX8" fmla="*/ 1024343 w 6556869"/>
              <a:gd name="connsiteY8" fmla="*/ 2927158 h 6137546"/>
              <a:gd name="connsiteX9" fmla="*/ 1348808 w 6556869"/>
              <a:gd name="connsiteY9" fmla="*/ 2986151 h 6137546"/>
              <a:gd name="connsiteX10" fmla="*/ 1702769 w 6556869"/>
              <a:gd name="connsiteY10" fmla="*/ 3290951 h 6137546"/>
              <a:gd name="connsiteX11" fmla="*/ 3033841 w 6556869"/>
              <a:gd name="connsiteY11" fmla="*/ 118947 h 6137546"/>
              <a:gd name="connsiteX12" fmla="*/ 4498819 w 6556869"/>
              <a:gd name="connsiteY12" fmla="*/ 620905 h 6137546"/>
              <a:gd name="connsiteX13" fmla="*/ 5091064 w 6556869"/>
              <a:gd name="connsiteY13" fmla="*/ 1168796 h 6137546"/>
              <a:gd name="connsiteX14" fmla="*/ 5078444 w 6556869"/>
              <a:gd name="connsiteY14" fmla="*/ 2250198 h 6137546"/>
              <a:gd name="connsiteX15" fmla="*/ 6467069 w 6556869"/>
              <a:gd name="connsiteY15" fmla="*/ 3693413 h 6137546"/>
              <a:gd name="connsiteX16" fmla="*/ 6268565 w 6556869"/>
              <a:gd name="connsiteY16" fmla="*/ 5196943 h 6137546"/>
              <a:gd name="connsiteX17" fmla="*/ 5039142 w 6556869"/>
              <a:gd name="connsiteY17" fmla="*/ 6094246 h 6137546"/>
              <a:gd name="connsiteX18" fmla="*/ 4023182 w 6556869"/>
              <a:gd name="connsiteY18" fmla="*/ 5345893 h 6137546"/>
              <a:gd name="connsiteX19" fmla="*/ 3334924 w 6556869"/>
              <a:gd name="connsiteY19" fmla="*/ 5729351 h 6137546"/>
              <a:gd name="connsiteX20" fmla="*/ 3148111 w 6556869"/>
              <a:gd name="connsiteY20" fmla="*/ 5758848 h 6137546"/>
              <a:gd name="connsiteX21" fmla="*/ 2273040 w 6556869"/>
              <a:gd name="connsiteY21" fmla="*/ 6122642 h 6137546"/>
              <a:gd name="connsiteX22" fmla="*/ 1761762 w 6556869"/>
              <a:gd name="connsiteY22" fmla="*/ 6043984 h 6137546"/>
              <a:gd name="connsiteX23" fmla="*/ 1270149 w 6556869"/>
              <a:gd name="connsiteY23" fmla="*/ 5827674 h 6137546"/>
              <a:gd name="connsiteX24" fmla="*/ 1004679 w 6556869"/>
              <a:gd name="connsiteY24" fmla="*/ 5857171 h 6137546"/>
              <a:gd name="connsiteX0" fmla="*/ 1004679 w 6556869"/>
              <a:gd name="connsiteY0" fmla="*/ 5857171 h 6176986"/>
              <a:gd name="connsiteX1" fmla="*/ 159104 w 6556869"/>
              <a:gd name="connsiteY1" fmla="*/ 5277067 h 6176986"/>
              <a:gd name="connsiteX2" fmla="*/ 159104 w 6556869"/>
              <a:gd name="connsiteY2" fmla="*/ 5277067 h 6176986"/>
              <a:gd name="connsiteX3" fmla="*/ 1788 w 6556869"/>
              <a:gd name="connsiteY3" fmla="*/ 4795287 h 6176986"/>
              <a:gd name="connsiteX4" fmla="*/ 80446 w 6556869"/>
              <a:gd name="connsiteY4" fmla="*/ 4293842 h 6176986"/>
              <a:gd name="connsiteX5" fmla="*/ 178769 w 6556869"/>
              <a:gd name="connsiteY5" fmla="*/ 4234848 h 6176986"/>
              <a:gd name="connsiteX6" fmla="*/ 198433 w 6556869"/>
              <a:gd name="connsiteY6" fmla="*/ 3428603 h 6176986"/>
              <a:gd name="connsiteX7" fmla="*/ 493401 w 6556869"/>
              <a:gd name="connsiteY7" fmla="*/ 3153300 h 6176986"/>
              <a:gd name="connsiteX8" fmla="*/ 1024343 w 6556869"/>
              <a:gd name="connsiteY8" fmla="*/ 2927158 h 6176986"/>
              <a:gd name="connsiteX9" fmla="*/ 1348808 w 6556869"/>
              <a:gd name="connsiteY9" fmla="*/ 2986151 h 6176986"/>
              <a:gd name="connsiteX10" fmla="*/ 1702769 w 6556869"/>
              <a:gd name="connsiteY10" fmla="*/ 3290951 h 6176986"/>
              <a:gd name="connsiteX11" fmla="*/ 3033841 w 6556869"/>
              <a:gd name="connsiteY11" fmla="*/ 118947 h 6176986"/>
              <a:gd name="connsiteX12" fmla="*/ 4498819 w 6556869"/>
              <a:gd name="connsiteY12" fmla="*/ 620905 h 6176986"/>
              <a:gd name="connsiteX13" fmla="*/ 5091064 w 6556869"/>
              <a:gd name="connsiteY13" fmla="*/ 1168796 h 6176986"/>
              <a:gd name="connsiteX14" fmla="*/ 5078444 w 6556869"/>
              <a:gd name="connsiteY14" fmla="*/ 2250198 h 6176986"/>
              <a:gd name="connsiteX15" fmla="*/ 6467069 w 6556869"/>
              <a:gd name="connsiteY15" fmla="*/ 3693413 h 6176986"/>
              <a:gd name="connsiteX16" fmla="*/ 6268565 w 6556869"/>
              <a:gd name="connsiteY16" fmla="*/ 5196943 h 6176986"/>
              <a:gd name="connsiteX17" fmla="*/ 5039142 w 6556869"/>
              <a:gd name="connsiteY17" fmla="*/ 6094246 h 6176986"/>
              <a:gd name="connsiteX18" fmla="*/ 3714185 w 6556869"/>
              <a:gd name="connsiteY18" fmla="*/ 6095640 h 6176986"/>
              <a:gd name="connsiteX19" fmla="*/ 3334924 w 6556869"/>
              <a:gd name="connsiteY19" fmla="*/ 5729351 h 6176986"/>
              <a:gd name="connsiteX20" fmla="*/ 3148111 w 6556869"/>
              <a:gd name="connsiteY20" fmla="*/ 5758848 h 6176986"/>
              <a:gd name="connsiteX21" fmla="*/ 2273040 w 6556869"/>
              <a:gd name="connsiteY21" fmla="*/ 6122642 h 6176986"/>
              <a:gd name="connsiteX22" fmla="*/ 1761762 w 6556869"/>
              <a:gd name="connsiteY22" fmla="*/ 6043984 h 6176986"/>
              <a:gd name="connsiteX23" fmla="*/ 1270149 w 6556869"/>
              <a:gd name="connsiteY23" fmla="*/ 5827674 h 6176986"/>
              <a:gd name="connsiteX24" fmla="*/ 1004679 w 6556869"/>
              <a:gd name="connsiteY24" fmla="*/ 5857171 h 6176986"/>
              <a:gd name="connsiteX0" fmla="*/ 1004679 w 6556869"/>
              <a:gd name="connsiteY0" fmla="*/ 5857171 h 6914689"/>
              <a:gd name="connsiteX1" fmla="*/ 159104 w 6556869"/>
              <a:gd name="connsiteY1" fmla="*/ 5277067 h 6914689"/>
              <a:gd name="connsiteX2" fmla="*/ 159104 w 6556869"/>
              <a:gd name="connsiteY2" fmla="*/ 5277067 h 6914689"/>
              <a:gd name="connsiteX3" fmla="*/ 1788 w 6556869"/>
              <a:gd name="connsiteY3" fmla="*/ 4795287 h 6914689"/>
              <a:gd name="connsiteX4" fmla="*/ 80446 w 6556869"/>
              <a:gd name="connsiteY4" fmla="*/ 4293842 h 6914689"/>
              <a:gd name="connsiteX5" fmla="*/ 178769 w 6556869"/>
              <a:gd name="connsiteY5" fmla="*/ 4234848 h 6914689"/>
              <a:gd name="connsiteX6" fmla="*/ 198433 w 6556869"/>
              <a:gd name="connsiteY6" fmla="*/ 3428603 h 6914689"/>
              <a:gd name="connsiteX7" fmla="*/ 493401 w 6556869"/>
              <a:gd name="connsiteY7" fmla="*/ 3153300 h 6914689"/>
              <a:gd name="connsiteX8" fmla="*/ 1024343 w 6556869"/>
              <a:gd name="connsiteY8" fmla="*/ 2927158 h 6914689"/>
              <a:gd name="connsiteX9" fmla="*/ 1348808 w 6556869"/>
              <a:gd name="connsiteY9" fmla="*/ 2986151 h 6914689"/>
              <a:gd name="connsiteX10" fmla="*/ 1702769 w 6556869"/>
              <a:gd name="connsiteY10" fmla="*/ 3290951 h 6914689"/>
              <a:gd name="connsiteX11" fmla="*/ 3033841 w 6556869"/>
              <a:gd name="connsiteY11" fmla="*/ 118947 h 6914689"/>
              <a:gd name="connsiteX12" fmla="*/ 4498819 w 6556869"/>
              <a:gd name="connsiteY12" fmla="*/ 620905 h 6914689"/>
              <a:gd name="connsiteX13" fmla="*/ 5091064 w 6556869"/>
              <a:gd name="connsiteY13" fmla="*/ 1168796 h 6914689"/>
              <a:gd name="connsiteX14" fmla="*/ 5078444 w 6556869"/>
              <a:gd name="connsiteY14" fmla="*/ 2250198 h 6914689"/>
              <a:gd name="connsiteX15" fmla="*/ 6467069 w 6556869"/>
              <a:gd name="connsiteY15" fmla="*/ 3693413 h 6914689"/>
              <a:gd name="connsiteX16" fmla="*/ 6268565 w 6556869"/>
              <a:gd name="connsiteY16" fmla="*/ 5196943 h 6914689"/>
              <a:gd name="connsiteX17" fmla="*/ 5039142 w 6556869"/>
              <a:gd name="connsiteY17" fmla="*/ 6094246 h 6914689"/>
              <a:gd name="connsiteX18" fmla="*/ 3714185 w 6556869"/>
              <a:gd name="connsiteY18" fmla="*/ 6095640 h 6914689"/>
              <a:gd name="connsiteX19" fmla="*/ 3566674 w 6556869"/>
              <a:gd name="connsiteY19" fmla="*/ 6911642 h 6914689"/>
              <a:gd name="connsiteX20" fmla="*/ 3148111 w 6556869"/>
              <a:gd name="connsiteY20" fmla="*/ 5758848 h 6914689"/>
              <a:gd name="connsiteX21" fmla="*/ 2273040 w 6556869"/>
              <a:gd name="connsiteY21" fmla="*/ 6122642 h 6914689"/>
              <a:gd name="connsiteX22" fmla="*/ 1761762 w 6556869"/>
              <a:gd name="connsiteY22" fmla="*/ 6043984 h 6914689"/>
              <a:gd name="connsiteX23" fmla="*/ 1270149 w 6556869"/>
              <a:gd name="connsiteY23" fmla="*/ 5827674 h 6914689"/>
              <a:gd name="connsiteX24" fmla="*/ 1004679 w 6556869"/>
              <a:gd name="connsiteY24" fmla="*/ 5857171 h 6914689"/>
              <a:gd name="connsiteX0" fmla="*/ 1004679 w 6556869"/>
              <a:gd name="connsiteY0" fmla="*/ 5857171 h 7821723"/>
              <a:gd name="connsiteX1" fmla="*/ 159104 w 6556869"/>
              <a:gd name="connsiteY1" fmla="*/ 5277067 h 7821723"/>
              <a:gd name="connsiteX2" fmla="*/ 159104 w 6556869"/>
              <a:gd name="connsiteY2" fmla="*/ 5277067 h 7821723"/>
              <a:gd name="connsiteX3" fmla="*/ 1788 w 6556869"/>
              <a:gd name="connsiteY3" fmla="*/ 4795287 h 7821723"/>
              <a:gd name="connsiteX4" fmla="*/ 80446 w 6556869"/>
              <a:gd name="connsiteY4" fmla="*/ 4293842 h 7821723"/>
              <a:gd name="connsiteX5" fmla="*/ 178769 w 6556869"/>
              <a:gd name="connsiteY5" fmla="*/ 4234848 h 7821723"/>
              <a:gd name="connsiteX6" fmla="*/ 198433 w 6556869"/>
              <a:gd name="connsiteY6" fmla="*/ 3428603 h 7821723"/>
              <a:gd name="connsiteX7" fmla="*/ 493401 w 6556869"/>
              <a:gd name="connsiteY7" fmla="*/ 3153300 h 7821723"/>
              <a:gd name="connsiteX8" fmla="*/ 1024343 w 6556869"/>
              <a:gd name="connsiteY8" fmla="*/ 2927158 h 7821723"/>
              <a:gd name="connsiteX9" fmla="*/ 1348808 w 6556869"/>
              <a:gd name="connsiteY9" fmla="*/ 2986151 h 7821723"/>
              <a:gd name="connsiteX10" fmla="*/ 1702769 w 6556869"/>
              <a:gd name="connsiteY10" fmla="*/ 3290951 h 7821723"/>
              <a:gd name="connsiteX11" fmla="*/ 3033841 w 6556869"/>
              <a:gd name="connsiteY11" fmla="*/ 118947 h 7821723"/>
              <a:gd name="connsiteX12" fmla="*/ 4498819 w 6556869"/>
              <a:gd name="connsiteY12" fmla="*/ 620905 h 7821723"/>
              <a:gd name="connsiteX13" fmla="*/ 5091064 w 6556869"/>
              <a:gd name="connsiteY13" fmla="*/ 1168796 h 7821723"/>
              <a:gd name="connsiteX14" fmla="*/ 5078444 w 6556869"/>
              <a:gd name="connsiteY14" fmla="*/ 2250198 h 7821723"/>
              <a:gd name="connsiteX15" fmla="*/ 6467069 w 6556869"/>
              <a:gd name="connsiteY15" fmla="*/ 3693413 h 7821723"/>
              <a:gd name="connsiteX16" fmla="*/ 6268565 w 6556869"/>
              <a:gd name="connsiteY16" fmla="*/ 5196943 h 7821723"/>
              <a:gd name="connsiteX17" fmla="*/ 5039142 w 6556869"/>
              <a:gd name="connsiteY17" fmla="*/ 6094246 h 7821723"/>
              <a:gd name="connsiteX18" fmla="*/ 3714185 w 6556869"/>
              <a:gd name="connsiteY18" fmla="*/ 6095640 h 7821723"/>
              <a:gd name="connsiteX19" fmla="*/ 3566674 w 6556869"/>
              <a:gd name="connsiteY19" fmla="*/ 6911642 h 7821723"/>
              <a:gd name="connsiteX20" fmla="*/ 2787616 w 6556869"/>
              <a:gd name="connsiteY20" fmla="*/ 7806234 h 7821723"/>
              <a:gd name="connsiteX21" fmla="*/ 2273040 w 6556869"/>
              <a:gd name="connsiteY21" fmla="*/ 6122642 h 7821723"/>
              <a:gd name="connsiteX22" fmla="*/ 1761762 w 6556869"/>
              <a:gd name="connsiteY22" fmla="*/ 6043984 h 7821723"/>
              <a:gd name="connsiteX23" fmla="*/ 1270149 w 6556869"/>
              <a:gd name="connsiteY23" fmla="*/ 5827674 h 7821723"/>
              <a:gd name="connsiteX24" fmla="*/ 1004679 w 6556869"/>
              <a:gd name="connsiteY24" fmla="*/ 5857171 h 7821723"/>
              <a:gd name="connsiteX0" fmla="*/ 1004679 w 6556869"/>
              <a:gd name="connsiteY0" fmla="*/ 5857171 h 7810198"/>
              <a:gd name="connsiteX1" fmla="*/ 159104 w 6556869"/>
              <a:gd name="connsiteY1" fmla="*/ 5277067 h 7810198"/>
              <a:gd name="connsiteX2" fmla="*/ 159104 w 6556869"/>
              <a:gd name="connsiteY2" fmla="*/ 5277067 h 7810198"/>
              <a:gd name="connsiteX3" fmla="*/ 1788 w 6556869"/>
              <a:gd name="connsiteY3" fmla="*/ 4795287 h 7810198"/>
              <a:gd name="connsiteX4" fmla="*/ 80446 w 6556869"/>
              <a:gd name="connsiteY4" fmla="*/ 4293842 h 7810198"/>
              <a:gd name="connsiteX5" fmla="*/ 178769 w 6556869"/>
              <a:gd name="connsiteY5" fmla="*/ 4234848 h 7810198"/>
              <a:gd name="connsiteX6" fmla="*/ 198433 w 6556869"/>
              <a:gd name="connsiteY6" fmla="*/ 3428603 h 7810198"/>
              <a:gd name="connsiteX7" fmla="*/ 493401 w 6556869"/>
              <a:gd name="connsiteY7" fmla="*/ 3153300 h 7810198"/>
              <a:gd name="connsiteX8" fmla="*/ 1024343 w 6556869"/>
              <a:gd name="connsiteY8" fmla="*/ 2927158 h 7810198"/>
              <a:gd name="connsiteX9" fmla="*/ 1348808 w 6556869"/>
              <a:gd name="connsiteY9" fmla="*/ 2986151 h 7810198"/>
              <a:gd name="connsiteX10" fmla="*/ 1702769 w 6556869"/>
              <a:gd name="connsiteY10" fmla="*/ 3290951 h 7810198"/>
              <a:gd name="connsiteX11" fmla="*/ 3033841 w 6556869"/>
              <a:gd name="connsiteY11" fmla="*/ 118947 h 7810198"/>
              <a:gd name="connsiteX12" fmla="*/ 4498819 w 6556869"/>
              <a:gd name="connsiteY12" fmla="*/ 620905 h 7810198"/>
              <a:gd name="connsiteX13" fmla="*/ 5091064 w 6556869"/>
              <a:gd name="connsiteY13" fmla="*/ 1168796 h 7810198"/>
              <a:gd name="connsiteX14" fmla="*/ 5078444 w 6556869"/>
              <a:gd name="connsiteY14" fmla="*/ 2250198 h 7810198"/>
              <a:gd name="connsiteX15" fmla="*/ 6467069 w 6556869"/>
              <a:gd name="connsiteY15" fmla="*/ 3693413 h 7810198"/>
              <a:gd name="connsiteX16" fmla="*/ 6268565 w 6556869"/>
              <a:gd name="connsiteY16" fmla="*/ 5196943 h 7810198"/>
              <a:gd name="connsiteX17" fmla="*/ 5039142 w 6556869"/>
              <a:gd name="connsiteY17" fmla="*/ 6094246 h 7810198"/>
              <a:gd name="connsiteX18" fmla="*/ 3714185 w 6556869"/>
              <a:gd name="connsiteY18" fmla="*/ 6095640 h 7810198"/>
              <a:gd name="connsiteX19" fmla="*/ 3566674 w 6556869"/>
              <a:gd name="connsiteY19" fmla="*/ 6911642 h 7810198"/>
              <a:gd name="connsiteX20" fmla="*/ 2787616 w 6556869"/>
              <a:gd name="connsiteY20" fmla="*/ 7806234 h 7810198"/>
              <a:gd name="connsiteX21" fmla="*/ 1964041 w 6556869"/>
              <a:gd name="connsiteY21" fmla="*/ 7189588 h 7810198"/>
              <a:gd name="connsiteX22" fmla="*/ 1761762 w 6556869"/>
              <a:gd name="connsiteY22" fmla="*/ 6043984 h 7810198"/>
              <a:gd name="connsiteX23" fmla="*/ 1270149 w 6556869"/>
              <a:gd name="connsiteY23" fmla="*/ 5827674 h 7810198"/>
              <a:gd name="connsiteX24" fmla="*/ 1004679 w 6556869"/>
              <a:gd name="connsiteY24" fmla="*/ 5857171 h 781019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270149 w 6556869"/>
              <a:gd name="connsiteY23" fmla="*/ 5827674 h 7809308"/>
              <a:gd name="connsiteX24" fmla="*/ 1004679 w 6556869"/>
              <a:gd name="connsiteY24" fmla="*/ 5857171 h 780930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11409 w 6556869"/>
              <a:gd name="connsiteY23" fmla="*/ 6202548 h 7809308"/>
              <a:gd name="connsiteX24" fmla="*/ 1004679 w 6556869"/>
              <a:gd name="connsiteY24" fmla="*/ 5857171 h 7809308"/>
              <a:gd name="connsiteX0" fmla="*/ 0 w 6710930"/>
              <a:gd name="connsiteY0" fmla="*/ 5799497 h 7809308"/>
              <a:gd name="connsiteX1" fmla="*/ 313165 w 6710930"/>
              <a:gd name="connsiteY1" fmla="*/ 5277067 h 7809308"/>
              <a:gd name="connsiteX2" fmla="*/ 313165 w 6710930"/>
              <a:gd name="connsiteY2" fmla="*/ 5277067 h 7809308"/>
              <a:gd name="connsiteX3" fmla="*/ 155849 w 6710930"/>
              <a:gd name="connsiteY3" fmla="*/ 4795287 h 7809308"/>
              <a:gd name="connsiteX4" fmla="*/ 234507 w 6710930"/>
              <a:gd name="connsiteY4" fmla="*/ 4293842 h 7809308"/>
              <a:gd name="connsiteX5" fmla="*/ 332830 w 6710930"/>
              <a:gd name="connsiteY5" fmla="*/ 4234848 h 7809308"/>
              <a:gd name="connsiteX6" fmla="*/ 352494 w 6710930"/>
              <a:gd name="connsiteY6" fmla="*/ 3428603 h 7809308"/>
              <a:gd name="connsiteX7" fmla="*/ 647462 w 6710930"/>
              <a:gd name="connsiteY7" fmla="*/ 3153300 h 7809308"/>
              <a:gd name="connsiteX8" fmla="*/ 1178404 w 6710930"/>
              <a:gd name="connsiteY8" fmla="*/ 2927158 h 7809308"/>
              <a:gd name="connsiteX9" fmla="*/ 1502869 w 6710930"/>
              <a:gd name="connsiteY9" fmla="*/ 2986151 h 7809308"/>
              <a:gd name="connsiteX10" fmla="*/ 1856830 w 6710930"/>
              <a:gd name="connsiteY10" fmla="*/ 3290951 h 7809308"/>
              <a:gd name="connsiteX11" fmla="*/ 3187902 w 6710930"/>
              <a:gd name="connsiteY11" fmla="*/ 118947 h 7809308"/>
              <a:gd name="connsiteX12" fmla="*/ 4652880 w 6710930"/>
              <a:gd name="connsiteY12" fmla="*/ 620905 h 7809308"/>
              <a:gd name="connsiteX13" fmla="*/ 5245125 w 6710930"/>
              <a:gd name="connsiteY13" fmla="*/ 1168796 h 7809308"/>
              <a:gd name="connsiteX14" fmla="*/ 5232505 w 6710930"/>
              <a:gd name="connsiteY14" fmla="*/ 2250198 h 7809308"/>
              <a:gd name="connsiteX15" fmla="*/ 6621130 w 6710930"/>
              <a:gd name="connsiteY15" fmla="*/ 3693413 h 7809308"/>
              <a:gd name="connsiteX16" fmla="*/ 6422626 w 6710930"/>
              <a:gd name="connsiteY16" fmla="*/ 5196943 h 7809308"/>
              <a:gd name="connsiteX17" fmla="*/ 5193203 w 6710930"/>
              <a:gd name="connsiteY17" fmla="*/ 6094246 h 7809308"/>
              <a:gd name="connsiteX18" fmla="*/ 3868246 w 6710930"/>
              <a:gd name="connsiteY18" fmla="*/ 6095640 h 7809308"/>
              <a:gd name="connsiteX19" fmla="*/ 3720735 w 6710930"/>
              <a:gd name="connsiteY19" fmla="*/ 6911642 h 7809308"/>
              <a:gd name="connsiteX20" fmla="*/ 2941677 w 6710930"/>
              <a:gd name="connsiteY20" fmla="*/ 7806234 h 7809308"/>
              <a:gd name="connsiteX21" fmla="*/ 2118102 w 6710930"/>
              <a:gd name="connsiteY21" fmla="*/ 7189588 h 7809308"/>
              <a:gd name="connsiteX22" fmla="*/ 834333 w 6710930"/>
              <a:gd name="connsiteY22" fmla="*/ 6764894 h 7809308"/>
              <a:gd name="connsiteX23" fmla="*/ 265470 w 6710930"/>
              <a:gd name="connsiteY23" fmla="*/ 6202548 h 7809308"/>
              <a:gd name="connsiteX24" fmla="*/ 0 w 6710930"/>
              <a:gd name="connsiteY24" fmla="*/ 5799497 h 7809308"/>
              <a:gd name="connsiteX0" fmla="*/ 691772 w 7402702"/>
              <a:gd name="connsiteY0" fmla="*/ 5799497 h 7809308"/>
              <a:gd name="connsiteX1" fmla="*/ 1004937 w 7402702"/>
              <a:gd name="connsiteY1" fmla="*/ 5277067 h 7809308"/>
              <a:gd name="connsiteX2" fmla="*/ 697 w 7402702"/>
              <a:gd name="connsiteY2" fmla="*/ 4815685 h 7809308"/>
              <a:gd name="connsiteX3" fmla="*/ 847621 w 7402702"/>
              <a:gd name="connsiteY3" fmla="*/ 4795287 h 7809308"/>
              <a:gd name="connsiteX4" fmla="*/ 926279 w 7402702"/>
              <a:gd name="connsiteY4" fmla="*/ 4293842 h 7809308"/>
              <a:gd name="connsiteX5" fmla="*/ 1024602 w 7402702"/>
              <a:gd name="connsiteY5" fmla="*/ 4234848 h 7809308"/>
              <a:gd name="connsiteX6" fmla="*/ 1044266 w 7402702"/>
              <a:gd name="connsiteY6" fmla="*/ 3428603 h 7809308"/>
              <a:gd name="connsiteX7" fmla="*/ 1339234 w 7402702"/>
              <a:gd name="connsiteY7" fmla="*/ 3153300 h 7809308"/>
              <a:gd name="connsiteX8" fmla="*/ 1870176 w 7402702"/>
              <a:gd name="connsiteY8" fmla="*/ 2927158 h 7809308"/>
              <a:gd name="connsiteX9" fmla="*/ 2194641 w 7402702"/>
              <a:gd name="connsiteY9" fmla="*/ 2986151 h 7809308"/>
              <a:gd name="connsiteX10" fmla="*/ 2548602 w 7402702"/>
              <a:gd name="connsiteY10" fmla="*/ 3290951 h 7809308"/>
              <a:gd name="connsiteX11" fmla="*/ 3879674 w 7402702"/>
              <a:gd name="connsiteY11" fmla="*/ 118947 h 7809308"/>
              <a:gd name="connsiteX12" fmla="*/ 5344652 w 7402702"/>
              <a:gd name="connsiteY12" fmla="*/ 620905 h 7809308"/>
              <a:gd name="connsiteX13" fmla="*/ 5936897 w 7402702"/>
              <a:gd name="connsiteY13" fmla="*/ 1168796 h 7809308"/>
              <a:gd name="connsiteX14" fmla="*/ 5924277 w 7402702"/>
              <a:gd name="connsiteY14" fmla="*/ 2250198 h 7809308"/>
              <a:gd name="connsiteX15" fmla="*/ 7312902 w 7402702"/>
              <a:gd name="connsiteY15" fmla="*/ 3693413 h 7809308"/>
              <a:gd name="connsiteX16" fmla="*/ 7114398 w 7402702"/>
              <a:gd name="connsiteY16" fmla="*/ 5196943 h 7809308"/>
              <a:gd name="connsiteX17" fmla="*/ 5884975 w 7402702"/>
              <a:gd name="connsiteY17" fmla="*/ 6094246 h 7809308"/>
              <a:gd name="connsiteX18" fmla="*/ 4560018 w 7402702"/>
              <a:gd name="connsiteY18" fmla="*/ 6095640 h 7809308"/>
              <a:gd name="connsiteX19" fmla="*/ 4412507 w 7402702"/>
              <a:gd name="connsiteY19" fmla="*/ 6911642 h 7809308"/>
              <a:gd name="connsiteX20" fmla="*/ 3633449 w 7402702"/>
              <a:gd name="connsiteY20" fmla="*/ 7806234 h 7809308"/>
              <a:gd name="connsiteX21" fmla="*/ 2809874 w 7402702"/>
              <a:gd name="connsiteY21" fmla="*/ 7189588 h 7809308"/>
              <a:gd name="connsiteX22" fmla="*/ 1526105 w 7402702"/>
              <a:gd name="connsiteY22" fmla="*/ 6764894 h 7809308"/>
              <a:gd name="connsiteX23" fmla="*/ 957242 w 7402702"/>
              <a:gd name="connsiteY23" fmla="*/ 6202548 h 7809308"/>
              <a:gd name="connsiteX24" fmla="*/ 691772 w 7402702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1296544 w 7674644"/>
              <a:gd name="connsiteY5" fmla="*/ 4234848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3007328 w 7674644"/>
              <a:gd name="connsiteY9" fmla="*/ 823422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681191 h 7691002"/>
              <a:gd name="connsiteX1" fmla="*/ 1276879 w 7674644"/>
              <a:gd name="connsiteY1" fmla="*/ 5158761 h 7691002"/>
              <a:gd name="connsiteX2" fmla="*/ 272639 w 7674644"/>
              <a:gd name="connsiteY2" fmla="*/ 4697379 h 7691002"/>
              <a:gd name="connsiteX3" fmla="*/ 38073 w 7674644"/>
              <a:gd name="connsiteY3" fmla="*/ 4013742 h 7691002"/>
              <a:gd name="connsiteX4" fmla="*/ 1198221 w 7674644"/>
              <a:gd name="connsiteY4" fmla="*/ 4175536 h 7691002"/>
              <a:gd name="connsiteX5" fmla="*/ 910296 w 7674644"/>
              <a:gd name="connsiteY5" fmla="*/ 3683995 h 7691002"/>
              <a:gd name="connsiteX6" fmla="*/ 698216 w 7674644"/>
              <a:gd name="connsiteY6" fmla="*/ 2214514 h 7691002"/>
              <a:gd name="connsiteX7" fmla="*/ 1199180 w 7674644"/>
              <a:gd name="connsiteY7" fmla="*/ 987609 h 7691002"/>
              <a:gd name="connsiteX8" fmla="*/ 2270865 w 7674644"/>
              <a:gd name="connsiteY8" fmla="*/ 559613 h 7691002"/>
              <a:gd name="connsiteX9" fmla="*/ 3007328 w 7674644"/>
              <a:gd name="connsiteY9" fmla="*/ 705116 h 7691002"/>
              <a:gd name="connsiteX10" fmla="*/ 3438537 w 7674644"/>
              <a:gd name="connsiteY10" fmla="*/ 404350 h 7691002"/>
              <a:gd name="connsiteX11" fmla="*/ 4151616 w 7674644"/>
              <a:gd name="connsiteY11" fmla="*/ 641 h 7691002"/>
              <a:gd name="connsiteX12" fmla="*/ 5616594 w 7674644"/>
              <a:gd name="connsiteY12" fmla="*/ 502599 h 7691002"/>
              <a:gd name="connsiteX13" fmla="*/ 6208839 w 7674644"/>
              <a:gd name="connsiteY13" fmla="*/ 1050490 h 7691002"/>
              <a:gd name="connsiteX14" fmla="*/ 6196219 w 7674644"/>
              <a:gd name="connsiteY14" fmla="*/ 2131892 h 7691002"/>
              <a:gd name="connsiteX15" fmla="*/ 7584844 w 7674644"/>
              <a:gd name="connsiteY15" fmla="*/ 3575107 h 7691002"/>
              <a:gd name="connsiteX16" fmla="*/ 7386340 w 7674644"/>
              <a:gd name="connsiteY16" fmla="*/ 5078637 h 7691002"/>
              <a:gd name="connsiteX17" fmla="*/ 6156917 w 7674644"/>
              <a:gd name="connsiteY17" fmla="*/ 5975940 h 7691002"/>
              <a:gd name="connsiteX18" fmla="*/ 4831960 w 7674644"/>
              <a:gd name="connsiteY18" fmla="*/ 5977334 h 7691002"/>
              <a:gd name="connsiteX19" fmla="*/ 4684449 w 7674644"/>
              <a:gd name="connsiteY19" fmla="*/ 6793336 h 7691002"/>
              <a:gd name="connsiteX20" fmla="*/ 3905391 w 7674644"/>
              <a:gd name="connsiteY20" fmla="*/ 7687928 h 7691002"/>
              <a:gd name="connsiteX21" fmla="*/ 3081816 w 7674644"/>
              <a:gd name="connsiteY21" fmla="*/ 7071282 h 7691002"/>
              <a:gd name="connsiteX22" fmla="*/ 1798047 w 7674644"/>
              <a:gd name="connsiteY22" fmla="*/ 6646588 h 7691002"/>
              <a:gd name="connsiteX23" fmla="*/ 1229184 w 7674644"/>
              <a:gd name="connsiteY23" fmla="*/ 6084242 h 7691002"/>
              <a:gd name="connsiteX24" fmla="*/ 963714 w 7674644"/>
              <a:gd name="connsiteY24" fmla="*/ 5681191 h 76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74644" h="7691002">
                <a:moveTo>
                  <a:pt x="963714" y="5681191"/>
                </a:moveTo>
                <a:lnTo>
                  <a:pt x="1276879" y="5158761"/>
                </a:lnTo>
                <a:lnTo>
                  <a:pt x="272639" y="4697379"/>
                </a:lnTo>
                <a:cubicBezTo>
                  <a:pt x="246420" y="4617082"/>
                  <a:pt x="-116191" y="4100716"/>
                  <a:pt x="38073" y="4013742"/>
                </a:cubicBezTo>
                <a:cubicBezTo>
                  <a:pt x="192337" y="3926768"/>
                  <a:pt x="1052851" y="4230494"/>
                  <a:pt x="1198221" y="4175536"/>
                </a:cubicBezTo>
                <a:cubicBezTo>
                  <a:pt x="1343592" y="4120578"/>
                  <a:pt x="993630" y="4010832"/>
                  <a:pt x="910296" y="3683995"/>
                </a:cubicBezTo>
                <a:cubicBezTo>
                  <a:pt x="826962" y="3357158"/>
                  <a:pt x="650069" y="2663912"/>
                  <a:pt x="698216" y="2214514"/>
                </a:cubicBezTo>
                <a:cubicBezTo>
                  <a:pt x="746363" y="1765116"/>
                  <a:pt x="937072" y="1263426"/>
                  <a:pt x="1199180" y="987609"/>
                </a:cubicBezTo>
                <a:cubicBezTo>
                  <a:pt x="1461288" y="711792"/>
                  <a:pt x="1969507" y="606695"/>
                  <a:pt x="2270865" y="559613"/>
                </a:cubicBezTo>
                <a:cubicBezTo>
                  <a:pt x="2572223" y="512531"/>
                  <a:pt x="2812716" y="730993"/>
                  <a:pt x="3007328" y="705116"/>
                </a:cubicBezTo>
                <a:cubicBezTo>
                  <a:pt x="3201940" y="679239"/>
                  <a:pt x="3247822" y="521762"/>
                  <a:pt x="3438537" y="404350"/>
                </a:cubicBezTo>
                <a:cubicBezTo>
                  <a:pt x="3629252" y="286938"/>
                  <a:pt x="3788607" y="-15734"/>
                  <a:pt x="4151616" y="641"/>
                </a:cubicBezTo>
                <a:cubicBezTo>
                  <a:pt x="4514625" y="17016"/>
                  <a:pt x="5616594" y="502599"/>
                  <a:pt x="5616594" y="502599"/>
                </a:cubicBezTo>
                <a:lnTo>
                  <a:pt x="6208839" y="1050490"/>
                </a:lnTo>
                <a:cubicBezTo>
                  <a:pt x="6271110" y="1086541"/>
                  <a:pt x="5966885" y="1711123"/>
                  <a:pt x="6196219" y="2131892"/>
                </a:cubicBezTo>
                <a:cubicBezTo>
                  <a:pt x="6425553" y="2552661"/>
                  <a:pt x="7386491" y="3083983"/>
                  <a:pt x="7584844" y="3575107"/>
                </a:cubicBezTo>
                <a:cubicBezTo>
                  <a:pt x="7783197" y="4066231"/>
                  <a:pt x="7624328" y="4678498"/>
                  <a:pt x="7386340" y="5078637"/>
                </a:cubicBezTo>
                <a:cubicBezTo>
                  <a:pt x="7148352" y="5478776"/>
                  <a:pt x="6582647" y="5826157"/>
                  <a:pt x="6156917" y="5975940"/>
                </a:cubicBezTo>
                <a:cubicBezTo>
                  <a:pt x="5731187" y="6125723"/>
                  <a:pt x="5077371" y="5841101"/>
                  <a:pt x="4831960" y="5977334"/>
                </a:cubicBezTo>
                <a:cubicBezTo>
                  <a:pt x="4586549" y="6113567"/>
                  <a:pt x="4838877" y="6508237"/>
                  <a:pt x="4684449" y="6793336"/>
                </a:cubicBezTo>
                <a:cubicBezTo>
                  <a:pt x="4530021" y="7078435"/>
                  <a:pt x="4172496" y="7641604"/>
                  <a:pt x="3905391" y="7687928"/>
                </a:cubicBezTo>
                <a:cubicBezTo>
                  <a:pt x="3638286" y="7734252"/>
                  <a:pt x="3433040" y="7244839"/>
                  <a:pt x="3081816" y="7071282"/>
                </a:cubicBezTo>
                <a:cubicBezTo>
                  <a:pt x="2730592" y="6897725"/>
                  <a:pt x="1965195" y="6695749"/>
                  <a:pt x="1798047" y="6646588"/>
                </a:cubicBezTo>
                <a:cubicBezTo>
                  <a:pt x="1630899" y="6597427"/>
                  <a:pt x="1368240" y="6245142"/>
                  <a:pt x="1229184" y="6084242"/>
                </a:cubicBezTo>
                <a:cubicBezTo>
                  <a:pt x="1090128" y="5923343"/>
                  <a:pt x="1033359" y="5633668"/>
                  <a:pt x="963714" y="568119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870A4-586F-4C20-9067-DCAD88A1F9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32" y="870033"/>
            <a:ext cx="4042541" cy="3977395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88668" y="3297495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5" grpId="0" animBg="1"/>
      <p:bldP spid="46" grpId="0" animBg="1"/>
      <p:bldP spid="2" grpId="0" animBg="1"/>
      <p:bldP spid="2" grpId="1" animBg="1"/>
      <p:bldP spid="31" grpId="0" animBg="1"/>
      <p:bldP spid="31" grpId="1" animBg="1"/>
      <p:bldP spid="36" grpId="0" animBg="1"/>
      <p:bldP spid="36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  <p:bldP spid="10" grpId="0" animBg="1"/>
      <p:bldP spid="52" grpId="0" animBg="1"/>
      <p:bldP spid="3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2024-08-14T09:21:58Z</dcterms:created>
  <dcterms:modified xsi:type="dcterms:W3CDTF">2024-12-02T20:10:52Z</dcterms:modified>
</cp:coreProperties>
</file>