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8775" y="735061"/>
            <a:ext cx="22288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