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EDA2-9515-4388-B3FB-9543DE15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16AA83-D120-40B1-90EF-51D8E53A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D43B8-2916-4C24-8621-B03B9F4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0D4BF-F7BA-48F6-B9F0-E856D2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31E08-432D-416E-B301-8B7F2EF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33BB-DB8F-4E80-8F8B-F03049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35D4A3-57DF-43BB-9CF0-F8BEE80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3E5E4A-009B-42C8-A229-F8959B7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3ABC2-8E8C-4232-BB54-C6441B67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C979A-2DD4-4939-B68B-2265870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159F72-CC4D-4D1F-A21E-0B5FF337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5D1585-F938-41AF-A440-C2C33B93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843F91-6386-4658-99F6-655A70D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D4CD3-6D82-4F63-9C6B-678311A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762F4-CACB-4227-B736-A4428D5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BD87-C9D0-490E-B8CA-FD9CA76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6369D-567F-43F2-8C21-7AB135D3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C8CAF0-0569-442E-8451-EAC72F01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9BC20-58A1-4BDA-A52B-1AB6B60F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98FD6-EA7A-421B-8EF6-596EBAC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E113-AFE0-4558-AEBA-BBD4C8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7006D2-FBBB-46F7-8818-BD60930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3A612-BC2A-471D-B788-5F99BD0B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605FDF-BDFA-4BEF-AC0C-6F41DB8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18FFE6-9AE8-486C-B15E-2040005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6266D-33EA-417A-A38D-C748047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23831-05A9-4EC7-BC24-647B79A1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EEFC9E-11BA-4EF8-B13C-8571A5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25189E-BE37-4D36-A2C5-E9EBC14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9C29F-3350-4EEB-9184-44F3E8A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3DBBBC-FEC4-4816-B331-BAB48B8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4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3A4-4440-4571-A5EB-06DD08E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BF4C9-4278-411A-BD9A-C2AB753B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B4C955-312B-468A-8CF8-40760796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3CD52F-C90B-4929-9BD6-C2355AF6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8A291AF-68BD-4869-BFA8-20102180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5F7C3-72C6-49B6-9FF4-27A8E8F0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75888-8930-45B5-80A7-982B74FB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3C1A7C-0B17-4716-A4F8-D3F5AAB6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44B8-9E08-47B2-8869-6C01C3E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9D14A2-E609-4EEC-B46F-AB48770C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350D6-9762-4498-9B64-8A8172C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6F9449-882F-4CB3-94AE-274214FA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B7BA0F-6C17-48A7-9A3A-0E821E2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3CD841-9E52-4BD4-95A9-A40D6A4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EDD56E-4652-454D-8431-F0B76A1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989E-8D89-4D80-AA10-2C64414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B09AE-627D-46F8-8E86-2ED09C99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039018-17EF-4DF3-8383-6AF1D7FB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3C2D22-AD26-4321-83F4-9B288E3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E5D9E4-5A5D-4F5C-852F-A0E23145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32DFC9-B19B-42E2-A0EB-7E9063FE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B3B7-B55E-48EB-9335-139BC4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DDE888-D19C-4462-A177-A756F8D9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F7621B-7D7B-4898-A547-404695F3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AA6716-234F-47AC-9443-1B6EBEE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0BAB24-FAD6-4B1E-A4CA-49F7203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7B26FE-4C4B-40DE-A73F-F63D150B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129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380494-CCE0-4DBF-B489-B8722977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29AF4-2E91-4CDB-950A-382E2E1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73031-55DF-41C5-9C53-00EFEE48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892E3-6BB3-4180-88C7-5E4E5023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3F71E1-6BB4-433E-AF78-9AA5F593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3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BC55B-71A6-4C59-BCAD-0AA03D22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5F56A7-EAE0-4C72-A426-E764962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6F6E6-8C4E-4668-91A5-34ED8321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C513D-6149-46CA-9850-F3BE74D96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6C42D8-FDCD-4746-97D7-ED73F11B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4895F-E8F4-49D1-9819-477BD42FE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DB1D39-5D41-485C-8D69-4985E36B9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D615D-8AD3-4979-AC6F-8031FCF68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D481644-4264-4E79-A2A6-3BA7451B0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5B44B7-DFFF-4335-9867-78019C40A527}"/>
              </a:ext>
            </a:extLst>
          </p:cNvPr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E31925-30F3-476A-ACBD-75F20B0B2677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нструкция">
            <a:extLst>
              <a:ext uri="{FF2B5EF4-FFF2-40B4-BE49-F238E27FC236}">
                <a16:creationId xmlns:a16="http://schemas.microsoft.com/office/drawing/2014/main" id="{1A506F12-6C0A-49CF-B93A-8AD86986A9B0}"/>
              </a:ext>
            </a:extLst>
          </p:cNvPr>
          <p:cNvSpPr/>
          <p:nvPr/>
        </p:nvSpPr>
        <p:spPr>
          <a:xfrm>
            <a:off x="5002306" y="5224182"/>
            <a:ext cx="7189693" cy="1591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текст">
            <a:extLst>
              <a:ext uri="{FF2B5EF4-FFF2-40B4-BE49-F238E27FC236}">
                <a16:creationId xmlns:a16="http://schemas.microsoft.com/office/drawing/2014/main" id="{F9ED9B2E-0D23-48E9-9BA4-9BD31D3FCDA6}"/>
              </a:ext>
            </a:extLst>
          </p:cNvPr>
          <p:cNvSpPr txBox="1"/>
          <p:nvPr/>
        </p:nvSpPr>
        <p:spPr>
          <a:xfrm>
            <a:off x="5241068" y="5230551"/>
            <a:ext cx="679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Выполняй  артикуляционную гимнастику и получи подарки для персонажа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«Улыбка» - Улыбнись, зубки не показывай 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«Трубочка» - Вытяни губки вперёд «трубочкой»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«Заборчик» - Улыбнись показывая зубки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«Бублик» -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Вытяни губки вперёд «трубочкой», ротик слегка приоткрой</a:t>
            </a:r>
          </a:p>
        </p:txBody>
      </p:sp>
      <p:pic>
        <p:nvPicPr>
          <p:cNvPr id="20" name="Google Shape;84;p1">
            <a:extLst>
              <a:ext uri="{FF2B5EF4-FFF2-40B4-BE49-F238E27FC236}">
                <a16:creationId xmlns:a16="http://schemas.microsoft.com/office/drawing/2014/main" id="{FD9186D4-144D-464D-85B5-B77B3A6A215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6;p1">
            <a:extLst>
              <a:ext uri="{FF2B5EF4-FFF2-40B4-BE49-F238E27FC236}">
                <a16:creationId xmlns:a16="http://schemas.microsoft.com/office/drawing/2014/main" id="{97F68A4A-7F18-441A-ADDF-4ED956D58BF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09125" y="6271436"/>
            <a:ext cx="620312" cy="57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8775" y="735061"/>
            <a:ext cx="22288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47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39</cp:revision>
  <dcterms:created xsi:type="dcterms:W3CDTF">2024-02-20T18:40:31Z</dcterms:created>
  <dcterms:modified xsi:type="dcterms:W3CDTF">2024-03-13T15:47:22Z</dcterms:modified>
</cp:coreProperties>
</file>