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61873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5801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690957" y="1178726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6215" y="699949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499352" y="933746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2195">
            <a:off x="6251339" y="4175917"/>
            <a:ext cx="582367" cy="58236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92321">
            <a:off x="6814564" y="3831850"/>
            <a:ext cx="989564" cy="98956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01313" y="71279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71" y="314309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093381" y="3403822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80" y="894081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66" y="353723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684666" y="3780260"/>
            <a:ext cx="539276" cy="3224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6745186" y="2199592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50163" y="230457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9216" y="251960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702" y="2074746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745186" y="2792770"/>
            <a:ext cx="60009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475419" y="2221660"/>
            <a:ext cx="1261225" cy="1199302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17237">
            <a:off x="7601311" y="2291845"/>
            <a:ext cx="1071393" cy="10713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430297" y="717641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066" y="176225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990" y="220869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8859" y="2671315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856" y="764371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6099C-9928-9EFB-1566-3D40BADC75C7}"/>
              </a:ext>
            </a:extLst>
          </p:cNvPr>
          <p:cNvSpPr txBox="1"/>
          <p:nvPr/>
        </p:nvSpPr>
        <p:spPr>
          <a:xfrm>
            <a:off x="5936421" y="5479975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</a:t>
            </a:r>
            <a:r>
              <a:rPr lang="uk-UA" dirty="0" err="1"/>
              <a:t>іниві</a:t>
            </a:r>
            <a:r>
              <a:rPr lang="uk-UA" dirty="0"/>
              <a:t> тюлені лежать на льоду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17C94-ED14-C37B-A286-82BEDE94DCE0}"/>
              </a:ext>
            </a:extLst>
          </p:cNvPr>
          <p:cNvSpPr txBox="1"/>
          <p:nvPr/>
        </p:nvSpPr>
        <p:spPr>
          <a:xfrm>
            <a:off x="6574261" y="5482778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Толю вкусив </a:t>
            </a:r>
            <a:r>
              <a:rPr lang="ru-RU" dirty="0" err="1"/>
              <a:t>кліщ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B9CC5-47F8-9895-6AAC-E28DE25CBE17}"/>
              </a:ext>
            </a:extLst>
          </p:cNvPr>
          <p:cNvSpPr txBox="1"/>
          <p:nvPr/>
        </p:nvSpPr>
        <p:spPr>
          <a:xfrm>
            <a:off x="6468687" y="5483996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</a:t>
            </a:r>
            <a:r>
              <a:rPr lang="ru-RU" dirty="0" err="1"/>
              <a:t>дивляться</a:t>
            </a:r>
            <a:r>
              <a:rPr lang="ru-RU" dirty="0"/>
              <a:t>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2FC524-6CBA-B283-D87A-2142ED70A496}"/>
              </a:ext>
            </a:extLst>
          </p:cNvPr>
          <p:cNvSpPr txBox="1"/>
          <p:nvPr/>
        </p:nvSpPr>
        <p:spPr>
          <a:xfrm>
            <a:off x="5966791" y="55127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та Оля купили </a:t>
            </a:r>
            <a:r>
              <a:rPr lang="ru-RU" dirty="0" err="1"/>
              <a:t>льодяники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6EDE22-57C8-0E9A-33DD-1485B2C25206}"/>
              </a:ext>
            </a:extLst>
          </p:cNvPr>
          <p:cNvSpPr txBox="1"/>
          <p:nvPr/>
        </p:nvSpPr>
        <p:spPr>
          <a:xfrm>
            <a:off x="5912339" y="54924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Льова</a:t>
            </a:r>
            <a:r>
              <a:rPr lang="ru-RU" dirty="0"/>
              <a:t> </a:t>
            </a:r>
            <a:r>
              <a:rPr lang="ru-RU" dirty="0" err="1"/>
              <a:t>зліпив</a:t>
            </a:r>
            <a:r>
              <a:rPr lang="ru-RU" dirty="0"/>
              <a:t> з </a:t>
            </a:r>
            <a:r>
              <a:rPr lang="ru-RU" dirty="0" err="1"/>
              <a:t>пластиліну</a:t>
            </a:r>
            <a:r>
              <a:rPr lang="ru-RU" dirty="0"/>
              <a:t> </a:t>
            </a:r>
            <a:r>
              <a:rPr lang="ru-RU" dirty="0" err="1"/>
              <a:t>літак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2DC6B-48FF-022D-C5AF-EC173AB81581}"/>
              </a:ext>
            </a:extLst>
          </p:cNvPr>
          <p:cNvSpPr txBox="1"/>
          <p:nvPr/>
        </p:nvSpPr>
        <p:spPr>
          <a:xfrm>
            <a:off x="6229561" y="5523591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Рибалка</a:t>
            </a:r>
            <a:r>
              <a:rPr lang="ru-RU" dirty="0"/>
              <a:t> </a:t>
            </a:r>
            <a:r>
              <a:rPr lang="ru-RU" dirty="0" err="1"/>
              <a:t>спіймав</a:t>
            </a:r>
            <a:r>
              <a:rPr lang="ru-RU" dirty="0"/>
              <a:t>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8476" y="2733484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26</Words>
  <Application>Microsoft Office PowerPoint</Application>
  <PresentationFormat>Широкий екран</PresentationFormat>
  <Paragraphs>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2024-12-08T19:35:38Z</dcterms:modified>
</cp:coreProperties>
</file>