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FBE0FC-4E82-4350-8080-A3951F388E0D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B01C50-22C1-4A38-9B5F-D3E60C60367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80849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B01C50-22C1-4A38-9B5F-D3E60C603675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160967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02F6-5EA8-1E0B-F4FD-F8AAD6FE5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BFB6-2CF6-D7AE-3E32-B89C10A1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11AE4-4B5F-AA13-129D-3DC0A93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5EB7-A1B6-7281-1F02-304D6BD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13AB3-4687-4EDF-F8C8-EC1AC053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729B-199D-35A8-CDB1-42D18B49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9F0DC-0D8D-09F9-AA9A-4154EF411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54668-EF34-1B95-A8D6-ECE0CAB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85CE6-7646-DB34-BA4B-31EF995B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60252-9787-3E90-397D-7065A46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EE6AC-D957-CC61-58FE-1B8790D1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A8BA2-785E-D434-B1F9-499F32B0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8FC-FA60-4EA7-B272-708E0AD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24C5E-4B2F-8BD2-82AA-41C5DEE0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3775A-A1F9-609C-4C52-2D7408C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3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B03C-36ED-685F-AA2F-CC74ECD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AE793-AB82-5B5E-37DA-9448C5AB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3A93-A039-0FD6-AAD4-EC48CEED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F79D9-7973-B8C4-7B2C-E8B4BA3F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31D39-39F5-D1CC-203F-66F50A5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827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EF1D-0B2C-00C4-7B3A-FA4F7FF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E3B96-9DE3-A8A0-44B1-99FB61E0A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127F7-CECC-4BEB-6FF5-D7D72881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59D8-3F17-7018-2086-B470724E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AA7B9-CC1E-9EEB-F776-BB0FA5D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04BA8-7187-C620-8528-C54B9A49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B180C-5E4C-E05A-99A4-294462BA7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932F7-0B07-5502-B7C6-4D643B97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59FB4-1B45-26F8-E068-F44E1C47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E53CA-3E25-8C85-AADA-F781E76E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36274E-2F14-7B1C-25E2-96FAC2B4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85C1B-E1AD-73D8-0756-18BE8277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A3041-74BF-ADAD-FFC3-72A04C22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1B03B-D89A-3C17-B8DF-87498B3FC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3A647-FF46-B706-19F8-65E50AF1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6BECAD-8AED-4EFB-EF73-BE67801F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92AB0-7399-2F06-FD6B-4B6A5286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B0399-CD17-4DD5-C500-E46DB92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7C5604-5979-6720-DEDD-FC0B4F95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7DFB-11D6-D2CF-7F32-83ACDDE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BBF9E-6AF2-78FE-668F-00243F8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42119-9F45-5292-6B85-5EE3BF1F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33F981-798C-8EE0-1548-E0A6F04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3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4D202-2457-26F4-8F6D-1A3CCD9C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AC8AF-26F6-075F-50E3-83085F4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70CF7-114F-AA31-4434-C3C1F6AC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299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701E-B223-10EB-C26A-CA9BEC78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C5F9-E4B4-DA61-1882-E255E1AC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8D1F3-6DA1-EF25-126A-B355C8BA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A7C38-1FDE-CA94-DC23-9FACE89A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3B55F-8F25-21A7-3ED9-04094985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64CAC-8704-4EFA-F979-497A7DA3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29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0117-D9DE-2417-216A-FD08A4F8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6643BC-B425-FF71-BF4E-D33173D2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BE918-A418-DE5B-3954-19E4316B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15024-96C1-DC1B-D787-2A79690B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14944-7CD3-FB06-8D44-5535272A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038C9-A9E5-06AF-3C34-2F628149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8890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1503-8C7B-1531-5713-74265A82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9BF7-29EB-3C7E-9B71-FE68D822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D6D2-555D-3557-0537-B5F93B0A5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1BF5E-9CD3-F6C3-8AB0-FDFFE82A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82F36-742F-19E9-3973-E0921C9A2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9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6CF511-7DAE-5EA8-BC72-D84797EDC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8" name="подаоркРисунок 40">
            <a:extLst>
              <a:ext uri="{FF2B5EF4-FFF2-40B4-BE49-F238E27FC236}">
                <a16:creationId xmlns:a16="http://schemas.microsoft.com/office/drawing/2014/main" id="{BFA6A3AB-76F2-F16B-2ECB-6D2F3F8661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EB7AC63A-15EE-84CC-DAD4-6DD170D3F1BE}"/>
              </a:ext>
            </a:extLst>
          </p:cNvPr>
          <p:cNvSpPr/>
          <p:nvPr/>
        </p:nvSpPr>
        <p:spPr>
          <a:xfrm>
            <a:off x="1076406" y="868802"/>
            <a:ext cx="6844985" cy="214109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2AFAB49D-6904-B758-7362-AFA86C15CC83}"/>
              </a:ext>
            </a:extLst>
          </p:cNvPr>
          <p:cNvSpPr/>
          <p:nvPr/>
        </p:nvSpPr>
        <p:spPr>
          <a:xfrm>
            <a:off x="885583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87866C59-9D4F-518D-950B-44527C3A906A}"/>
              </a:ext>
            </a:extLst>
          </p:cNvPr>
          <p:cNvSpPr/>
          <p:nvPr/>
        </p:nvSpPr>
        <p:spPr>
          <a:xfrm>
            <a:off x="2780981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B815E2EE-D4E4-A93C-E721-2743C02931E5}"/>
              </a:ext>
            </a:extLst>
          </p:cNvPr>
          <p:cNvSpPr/>
          <p:nvPr/>
        </p:nvSpPr>
        <p:spPr>
          <a:xfrm>
            <a:off x="4676379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371EFEF3-E397-724B-A392-C1B2481E8CB0}"/>
              </a:ext>
            </a:extLst>
          </p:cNvPr>
          <p:cNvSpPr/>
          <p:nvPr/>
        </p:nvSpPr>
        <p:spPr>
          <a:xfrm>
            <a:off x="6571777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Рисунок 14" descr="Изображение выглядит как фрукт, яблоко, Натуральные продукты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68EB57-6D50-0E42-4737-92F564B2FB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898" y="1088008"/>
            <a:ext cx="1645201" cy="164520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логотип, мультфильм, текст, Шриф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D4598AF-C707-26B9-399A-0B048B0F53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270" y="1095367"/>
            <a:ext cx="2142420" cy="168796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Графика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54D1D6-0E71-DB1C-FF85-3EFF64F68D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52" y="1591020"/>
            <a:ext cx="4336477" cy="139262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79A79BC-1663-2D7B-7CE7-56C5841D0A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4342" y="980389"/>
            <a:ext cx="1870935" cy="187093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графическая вставка, Мультфильм, иллюстрация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E1018F0-EB96-3A1C-FA4D-664E8C5E47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213" y="1001408"/>
            <a:ext cx="1875883" cy="1875883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Багаж и сумки, мешок, сумка, аксессуа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0DB6F5-8F19-03FB-71CE-EBD534DC5D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321" y="746087"/>
            <a:ext cx="2387600" cy="238760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птица, фазановый, клюв, пер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DB7C4C-EFAE-3837-E169-0A1F79E3C9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592" y="1121334"/>
            <a:ext cx="1870935" cy="1870935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Подставка для торта, свадебный пирог, статуя, пиро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345301-6DAB-7CD5-D5F1-2833138BE07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31" y="1044685"/>
            <a:ext cx="1870934" cy="1870934"/>
          </a:xfrm>
          <a:prstGeom prst="rect">
            <a:avLst/>
          </a:prstGeom>
        </p:spPr>
      </p:pic>
      <p:sp>
        <p:nvSpPr>
          <p:cNvPr id="31" name="Овал 30">
            <a:extLst>
              <a:ext uri="{FF2B5EF4-FFF2-40B4-BE49-F238E27FC236}">
                <a16:creationId xmlns:a16="http://schemas.microsoft.com/office/drawing/2014/main" id="{38D0252E-5759-11E5-9D43-E6E38F40A5E2}"/>
              </a:ext>
            </a:extLst>
          </p:cNvPr>
          <p:cNvSpPr/>
          <p:nvPr/>
        </p:nvSpPr>
        <p:spPr>
          <a:xfrm>
            <a:off x="885583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14E99088-829D-3A86-8B4C-41BF3F105789}"/>
              </a:ext>
            </a:extLst>
          </p:cNvPr>
          <p:cNvSpPr/>
          <p:nvPr/>
        </p:nvSpPr>
        <p:spPr>
          <a:xfrm>
            <a:off x="2780981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0E7220BA-6DBB-A21F-A0B1-FC08DFB70704}"/>
              </a:ext>
            </a:extLst>
          </p:cNvPr>
          <p:cNvSpPr/>
          <p:nvPr/>
        </p:nvSpPr>
        <p:spPr>
          <a:xfrm>
            <a:off x="4676379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1CE7585F-C077-B7F7-8690-9AE40596BAC3}"/>
              </a:ext>
            </a:extLst>
          </p:cNvPr>
          <p:cNvSpPr/>
          <p:nvPr/>
        </p:nvSpPr>
        <p:spPr>
          <a:xfrm>
            <a:off x="6571777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6" name="Рисунок 35" descr="Изображение выглядит как фрукт, виноград, Бессемянный плод, Натуральные продукт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A7F122-6B18-7AFA-EC51-3A91BDE848D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232" y="1088008"/>
            <a:ext cx="1838323" cy="1838323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сова, хищная птица, птица, Ушастая сов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F1C5F0-CD8C-84AF-D3A3-B307B9CFE66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821" y="1092301"/>
            <a:ext cx="1773517" cy="1773517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искусство, Графика, творческий подход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C4B95FA-7EA3-D964-4B0D-B0F26C3911B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017" y="946387"/>
            <a:ext cx="1985924" cy="1985924"/>
          </a:xfrm>
          <a:prstGeom prst="rect">
            <a:avLst/>
          </a:prstGeom>
        </p:spPr>
      </p:pic>
      <p:pic>
        <p:nvPicPr>
          <p:cNvPr id="43" name="Рисунок 42" descr="Изображение выглядит как транспорт, транспортное средство, колесо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E2EC4F-A4DB-332B-8059-C82ACC9EE36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729" y="902827"/>
            <a:ext cx="2141099" cy="2141099"/>
          </a:xfrm>
          <a:prstGeom prst="rect">
            <a:avLst/>
          </a:prstGeom>
        </p:spPr>
      </p:pic>
      <p:sp>
        <p:nvSpPr>
          <p:cNvPr id="44" name="Овал 43">
            <a:extLst>
              <a:ext uri="{FF2B5EF4-FFF2-40B4-BE49-F238E27FC236}">
                <a16:creationId xmlns:a16="http://schemas.microsoft.com/office/drawing/2014/main" id="{E35039B9-2359-6E6A-044F-A37F3B3E60F9}"/>
              </a:ext>
            </a:extLst>
          </p:cNvPr>
          <p:cNvSpPr/>
          <p:nvPr/>
        </p:nvSpPr>
        <p:spPr>
          <a:xfrm>
            <a:off x="885583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2DF31D1B-E63E-C916-B9D3-6A8402359305}"/>
              </a:ext>
            </a:extLst>
          </p:cNvPr>
          <p:cNvSpPr/>
          <p:nvPr/>
        </p:nvSpPr>
        <p:spPr>
          <a:xfrm>
            <a:off x="2780981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3E8F1122-E419-9A7B-8695-E4C3BB084CC8}"/>
              </a:ext>
            </a:extLst>
          </p:cNvPr>
          <p:cNvSpPr/>
          <p:nvPr/>
        </p:nvSpPr>
        <p:spPr>
          <a:xfrm>
            <a:off x="4676379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7" name="Овал 56">
            <a:extLst>
              <a:ext uri="{FF2B5EF4-FFF2-40B4-BE49-F238E27FC236}">
                <a16:creationId xmlns:a16="http://schemas.microsoft.com/office/drawing/2014/main" id="{456F19C8-EA20-1107-A65D-7932CC220BD3}"/>
              </a:ext>
            </a:extLst>
          </p:cNvPr>
          <p:cNvSpPr/>
          <p:nvPr/>
        </p:nvSpPr>
        <p:spPr>
          <a:xfrm>
            <a:off x="6571777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4" name="Рисунок 63" descr="Изображение выглядит как Предметы сервировки, кофейная чашка, посуда, кухонные принадлежност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DF2CDE-65AB-C37C-1968-4E679A7058E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521" y="1030879"/>
            <a:ext cx="1985925" cy="1985925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водоплавающая птица, птица, утка, Водяная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EDAC8DA-541C-7550-9513-37480265106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463" y="1030193"/>
            <a:ext cx="1962549" cy="1962549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Декоративная подушка, под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98F77E8-E549-3DF4-E443-2845B0E3C0C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820" y="975108"/>
            <a:ext cx="2023479" cy="2023479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кукуруза, еда, Кукурузный початок, Кукурузные зер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478F247-C9AB-6580-793E-39830F9A73B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156" y="1278374"/>
            <a:ext cx="1576500" cy="1572390"/>
          </a:xfrm>
          <a:prstGeom prst="rect">
            <a:avLst/>
          </a:prstGeom>
        </p:spPr>
      </p:pic>
      <p:sp>
        <p:nvSpPr>
          <p:cNvPr id="94" name="Овал 93">
            <a:extLst>
              <a:ext uri="{FF2B5EF4-FFF2-40B4-BE49-F238E27FC236}">
                <a16:creationId xmlns:a16="http://schemas.microsoft.com/office/drawing/2014/main" id="{95D9C7D7-BC7F-8F16-7B45-7A2E7B554C4C}"/>
              </a:ext>
            </a:extLst>
          </p:cNvPr>
          <p:cNvSpPr/>
          <p:nvPr/>
        </p:nvSpPr>
        <p:spPr>
          <a:xfrm>
            <a:off x="885582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5" name="Овал 94">
            <a:extLst>
              <a:ext uri="{FF2B5EF4-FFF2-40B4-BE49-F238E27FC236}">
                <a16:creationId xmlns:a16="http://schemas.microsoft.com/office/drawing/2014/main" id="{8DE29D93-A698-35FE-D6A0-7B834CB6BB61}"/>
              </a:ext>
            </a:extLst>
          </p:cNvPr>
          <p:cNvSpPr/>
          <p:nvPr/>
        </p:nvSpPr>
        <p:spPr>
          <a:xfrm>
            <a:off x="2780980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6" name="Овал 95">
            <a:extLst>
              <a:ext uri="{FF2B5EF4-FFF2-40B4-BE49-F238E27FC236}">
                <a16:creationId xmlns:a16="http://schemas.microsoft.com/office/drawing/2014/main" id="{98296EFC-7420-3830-98C4-8BC0C320F95D}"/>
              </a:ext>
            </a:extLst>
          </p:cNvPr>
          <p:cNvSpPr/>
          <p:nvPr/>
        </p:nvSpPr>
        <p:spPr>
          <a:xfrm>
            <a:off x="4676378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0" name="Овал 99">
            <a:extLst>
              <a:ext uri="{FF2B5EF4-FFF2-40B4-BE49-F238E27FC236}">
                <a16:creationId xmlns:a16="http://schemas.microsoft.com/office/drawing/2014/main" id="{F327813E-5645-61D4-8B5F-4761B67D2BBB}"/>
              </a:ext>
            </a:extLst>
          </p:cNvPr>
          <p:cNvSpPr/>
          <p:nvPr/>
        </p:nvSpPr>
        <p:spPr>
          <a:xfrm>
            <a:off x="6571776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4" name="Рисунок 103" descr="Изображение выглядит как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35EA85-337B-DB43-4321-B6F1BB56F88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9" y="923347"/>
            <a:ext cx="1650338" cy="165033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6CAD895-F523-54DC-30D2-375BDEC473F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208" y="1120860"/>
            <a:ext cx="1689569" cy="168956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искусство, слон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25DE6E-4350-DDFF-87DC-598AFD442FE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371" y="628517"/>
            <a:ext cx="2262582" cy="2262582"/>
          </a:xfrm>
          <a:prstGeom prst="rect">
            <a:avLst/>
          </a:prstGeom>
        </p:spPr>
      </p:pic>
      <p:pic>
        <p:nvPicPr>
          <p:cNvPr id="121" name="Рисунок 120" descr="Изображение выглядит как млекопитающее, грызун, мышь, крыс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C6294E3-10C1-16E1-AC85-ACBCD4B6EAB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857" y="1039736"/>
            <a:ext cx="1875883" cy="1875883"/>
          </a:xfrm>
          <a:prstGeom prst="rect">
            <a:avLst/>
          </a:prstGeom>
        </p:spPr>
      </p:pic>
      <p:sp>
        <p:nvSpPr>
          <p:cNvPr id="123" name="Овал 122">
            <a:extLst>
              <a:ext uri="{FF2B5EF4-FFF2-40B4-BE49-F238E27FC236}">
                <a16:creationId xmlns:a16="http://schemas.microsoft.com/office/drawing/2014/main" id="{0C2AD693-7696-C061-8FBD-638CDF28BC70}"/>
              </a:ext>
            </a:extLst>
          </p:cNvPr>
          <p:cNvSpPr/>
          <p:nvPr/>
        </p:nvSpPr>
        <p:spPr>
          <a:xfrm>
            <a:off x="885582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5" name="Овал 124">
            <a:extLst>
              <a:ext uri="{FF2B5EF4-FFF2-40B4-BE49-F238E27FC236}">
                <a16:creationId xmlns:a16="http://schemas.microsoft.com/office/drawing/2014/main" id="{F71BF0B6-D98B-4EBE-21BC-852656D0898F}"/>
              </a:ext>
            </a:extLst>
          </p:cNvPr>
          <p:cNvSpPr/>
          <p:nvPr/>
        </p:nvSpPr>
        <p:spPr>
          <a:xfrm>
            <a:off x="2780980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7" name="Овал 126">
            <a:extLst>
              <a:ext uri="{FF2B5EF4-FFF2-40B4-BE49-F238E27FC236}">
                <a16:creationId xmlns:a16="http://schemas.microsoft.com/office/drawing/2014/main" id="{31D297BC-5274-29E7-4BEB-D530894080DC}"/>
              </a:ext>
            </a:extLst>
          </p:cNvPr>
          <p:cNvSpPr/>
          <p:nvPr/>
        </p:nvSpPr>
        <p:spPr>
          <a:xfrm>
            <a:off x="4676378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9" name="Овал 128">
            <a:extLst>
              <a:ext uri="{FF2B5EF4-FFF2-40B4-BE49-F238E27FC236}">
                <a16:creationId xmlns:a16="http://schemas.microsoft.com/office/drawing/2014/main" id="{D9666276-158B-0748-5217-D3991995F9A2}"/>
              </a:ext>
            </a:extLst>
          </p:cNvPr>
          <p:cNvSpPr/>
          <p:nvPr/>
        </p:nvSpPr>
        <p:spPr>
          <a:xfrm>
            <a:off x="6571776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0" name="Рисунок 179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BEA205-E4D1-22FE-6670-AF6DAC3607E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829" y="909136"/>
            <a:ext cx="2168239" cy="2168239"/>
          </a:xfrm>
          <a:prstGeom prst="rect">
            <a:avLst/>
          </a:prstGeom>
        </p:spPr>
      </p:pic>
      <p:pic>
        <p:nvPicPr>
          <p:cNvPr id="182" name="Рисунок 181" descr="Изображение выглядит как башмак, рисунок, зарисовка, Обувь для ходьб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5AB93D-C24C-3EE6-8B91-B16912537F2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646" y="990334"/>
            <a:ext cx="2023480" cy="2023480"/>
          </a:xfrm>
          <a:prstGeom prst="rect">
            <a:avLst/>
          </a:prstGeom>
        </p:spPr>
      </p:pic>
      <p:pic>
        <p:nvPicPr>
          <p:cNvPr id="184" name="Рисунок 183" descr="Изображение выглядит как медуза, беспозвоночный, кишечнополостные, Морские беспозвоночн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50AD60-A907-8E83-BC2C-6711A0F030F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032" y="825418"/>
            <a:ext cx="2295919" cy="2295919"/>
          </a:xfrm>
          <a:prstGeom prst="rect">
            <a:avLst/>
          </a:prstGeom>
        </p:spPr>
      </p:pic>
      <p:pic>
        <p:nvPicPr>
          <p:cNvPr id="186" name="Рисунок 185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BE8522-B33F-DBE4-8F2D-1FC39B7A865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73" y="1065373"/>
            <a:ext cx="1809310" cy="1809310"/>
          </a:xfrm>
          <a:prstGeom prst="rect">
            <a:avLst/>
          </a:prstGeom>
        </p:spPr>
      </p:pic>
      <p:sp>
        <p:nvSpPr>
          <p:cNvPr id="187" name="Овал 186">
            <a:extLst>
              <a:ext uri="{FF2B5EF4-FFF2-40B4-BE49-F238E27FC236}">
                <a16:creationId xmlns:a16="http://schemas.microsoft.com/office/drawing/2014/main" id="{A47E7E3E-56B2-8C7E-2B5A-9A5FADEC3A74}"/>
              </a:ext>
            </a:extLst>
          </p:cNvPr>
          <p:cNvSpPr/>
          <p:nvPr/>
        </p:nvSpPr>
        <p:spPr>
          <a:xfrm>
            <a:off x="885582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8" name="Овал 187">
            <a:extLst>
              <a:ext uri="{FF2B5EF4-FFF2-40B4-BE49-F238E27FC236}">
                <a16:creationId xmlns:a16="http://schemas.microsoft.com/office/drawing/2014/main" id="{1BCF4139-B98D-EA6D-7B0D-FB4536B523B2}"/>
              </a:ext>
            </a:extLst>
          </p:cNvPr>
          <p:cNvSpPr/>
          <p:nvPr/>
        </p:nvSpPr>
        <p:spPr>
          <a:xfrm>
            <a:off x="2780980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9" name="Овал 188">
            <a:extLst>
              <a:ext uri="{FF2B5EF4-FFF2-40B4-BE49-F238E27FC236}">
                <a16:creationId xmlns:a16="http://schemas.microsoft.com/office/drawing/2014/main" id="{A894F444-777A-A218-0EFA-8D2EC4D0B5B2}"/>
              </a:ext>
            </a:extLst>
          </p:cNvPr>
          <p:cNvSpPr/>
          <p:nvPr/>
        </p:nvSpPr>
        <p:spPr>
          <a:xfrm>
            <a:off x="4676378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0" name="Овал 189">
            <a:extLst>
              <a:ext uri="{FF2B5EF4-FFF2-40B4-BE49-F238E27FC236}">
                <a16:creationId xmlns:a16="http://schemas.microsoft.com/office/drawing/2014/main" id="{EEC3CE3B-0C42-78ED-6208-BA92C86B873A}"/>
              </a:ext>
            </a:extLst>
          </p:cNvPr>
          <p:cNvSpPr/>
          <p:nvPr/>
        </p:nvSpPr>
        <p:spPr>
          <a:xfrm>
            <a:off x="6571776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67B2A-B8CA-AE96-DAE6-E2A87A4A43AF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239849" y="975108"/>
            <a:ext cx="4453105" cy="4263288"/>
          </a:xfrm>
          <a:prstGeom prst="rect">
            <a:avLst/>
          </a:prstGeom>
        </p:spPr>
      </p:pic>
      <p:pic>
        <p:nvPicPr>
          <p:cNvPr id="356" name="Picture 355" descr="image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796229" y="3708652"/>
            <a:ext cx="271462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14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0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201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2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6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257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8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2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313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4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1" grpId="0" animBg="1"/>
      <p:bldP spid="11" grpId="1" animBg="1"/>
      <p:bldP spid="11" grpId="2" animBg="1"/>
      <p:bldP spid="12" grpId="0" animBg="1"/>
      <p:bldP spid="12" grpId="1" animBg="1"/>
      <p:bldP spid="13" grpId="0" animBg="1"/>
      <p:bldP spid="13" grpId="1" animBg="1"/>
      <p:bldP spid="31" grpId="0" animBg="1"/>
      <p:bldP spid="31" grpId="1" animBg="1"/>
      <p:bldP spid="32" grpId="0" animBg="1"/>
      <p:bldP spid="32" grpId="1" animBg="1"/>
      <p:bldP spid="32" grpId="2" animBg="1"/>
      <p:bldP spid="33" grpId="0" animBg="1"/>
      <p:bldP spid="33" grpId="1" animBg="1"/>
      <p:bldP spid="34" grpId="0" animBg="1"/>
      <p:bldP spid="34" grpId="1" animBg="1"/>
      <p:bldP spid="44" grpId="0" animBg="1"/>
      <p:bldP spid="44" grpId="1" animBg="1"/>
      <p:bldP spid="45" grpId="1" animBg="1"/>
      <p:bldP spid="45" grpId="2" animBg="1"/>
      <p:bldP spid="49" grpId="0" animBg="1"/>
      <p:bldP spid="49" grpId="1" animBg="1"/>
      <p:bldP spid="57" grpId="0" animBg="1"/>
      <p:bldP spid="57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6" grpId="2" animBg="1"/>
      <p:bldP spid="100" grpId="0" animBg="1"/>
      <p:bldP spid="100" grpId="1" animBg="1"/>
      <p:bldP spid="123" grpId="0" animBg="1"/>
      <p:bldP spid="123" grpId="1" animBg="1"/>
      <p:bldP spid="125" grpId="0" animBg="1"/>
      <p:bldP spid="125" grpId="1" animBg="1"/>
      <p:bldP spid="127" grpId="0" animBg="1"/>
      <p:bldP spid="127" grpId="1" animBg="1"/>
      <p:bldP spid="129" grpId="0" animBg="1"/>
      <p:bldP spid="129" grpId="1" animBg="1"/>
      <p:bldP spid="187" grpId="0" animBg="1"/>
      <p:bldP spid="187" grpId="1" animBg="1"/>
      <p:bldP spid="188" grpId="0" animBg="1"/>
      <p:bldP spid="188" grpId="1" animBg="1"/>
      <p:bldP spid="189" grpId="0" animBg="1"/>
      <p:bldP spid="189" grpId="1" animBg="1"/>
      <p:bldP spid="190" grpId="0" animBg="1"/>
      <p:bldP spid="190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EF68FF3-82DB-4E20-B620-6A865117A30A}"/>
</file>

<file path=customXml/itemProps2.xml><?xml version="1.0" encoding="utf-8"?>
<ds:datastoreItem xmlns:ds="http://schemas.openxmlformats.org/officeDocument/2006/customXml" ds:itemID="{A38292C5-2FA4-469C-9FB3-C294C495E463}"/>
</file>

<file path=customXml/itemProps3.xml><?xml version="1.0" encoding="utf-8"?>
<ds:datastoreItem xmlns:ds="http://schemas.openxmlformats.org/officeDocument/2006/customXml" ds:itemID="{E3ABBD6D-D5D7-436B-80EA-B5BCA2AE23BB}"/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25</Words>
  <Application>Microsoft Office PowerPoint</Application>
  <PresentationFormat>Широкоэкранный</PresentationFormat>
  <Paragraphs>25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10</cp:revision>
  <dcterms:created xsi:type="dcterms:W3CDTF">2025-02-12T13:08:44Z</dcterms:created>
  <dcterms:modified xsi:type="dcterms:W3CDTF">2025-02-25T14:35:28Z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