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6A625-52DA-492B-7A79-4F273355D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1D2948-1104-6903-A053-45F0C28B9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ED03B1-DFD3-C8D9-AB7A-54816EE5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A57995-107C-B3E9-E07F-1F402A2B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AC588-7835-1A6E-DAA0-AD997D6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2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9A851-691C-C49D-C6BA-EE0B159C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0046C-EADE-C704-85C6-9E9BC1C5B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B656C-F6C6-4300-8B5F-3D07EE9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7BA90-A821-0663-FF21-AC59CA27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258F1-E3E1-936C-2B6E-428E866E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0A3606-E3CA-2E75-22BA-2C8B3D2D5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12789-0DD2-CEB7-5704-16EF235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FAF8-9A58-65A2-F0A5-285F9CF5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FF2B6-B0BB-0290-18F7-FAEF98E7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9A0C4-36FB-D553-6EA1-0CFA44B5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6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9F052-8498-AAAF-0786-1BA59E3C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926DE9-323D-4A5E-D370-525D554B5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C011E-84DD-A7E9-66D6-454861FE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2678-677A-BDC7-45DB-C791C23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AED4E-DE2B-7FD2-6D97-44EE8554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1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3983-0E3A-C2A5-FBB9-B5215C8C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FB4E7E-B6B6-993F-FD78-C5FC3898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3D97B-CE8C-BD5C-8598-A65695FA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FA19-C606-3C56-D3BD-CEAF385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8CD2D4-2456-FA18-CA8A-7EA3E33B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54BF6-E035-5679-D030-0181ED8C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AE4E6-34D2-04B5-3434-7399184DC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D293A-0B73-BB37-0E95-84122507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B6D30-84E4-7F41-4AAF-DEA3DB5A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1FD2D-375F-839D-11B0-6414208E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429842-1935-1B4E-AB8B-2D8E1684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23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B98C5-50A8-C9B0-0726-18CD14FE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6005A-BFBF-EE17-321E-6DC19895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DDCD7-5254-7973-56FB-15026B56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952E0C-8430-6E19-3DC3-09C056A92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1765AA-EA54-6A46-C517-8859D8721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A1158C-EA4D-1A5A-38E1-5AD25EC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E6713-FD09-D3BF-EE07-98D12F6F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A4411-BD09-2E83-23AC-6F0DE7B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B61C-350B-5D10-7599-BC9261D89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300010-249F-0C9F-DC75-3650C55D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76E725-EC74-7BC0-D6AE-7FDFF25F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59AE1-7960-8071-BD64-7A84D36B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C07FCF-DD58-1EAF-6241-788A4804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CFA717-DFB9-1AA1-4B57-1922F2AD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4FA722-8595-14D2-C63D-4A75263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5B37E-47D6-30B6-8287-E87DD55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A4023-DB77-633B-3F4B-7B2C3E45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1F65A-A8FC-CB13-89DA-378E1C48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47C92-ABE6-70CB-EC0B-2B0E92C1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5D2608-784B-AC15-01B7-7312211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1D64F-0813-76B4-4960-695CD80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4A532-8945-EB7C-0628-F725A58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E9978E-C703-87E5-5532-F27085CB2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F11BF-65B7-1920-8348-A03CEC6A4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5858D-23D0-154D-04A8-B9A53097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C59A4D-2356-E4A4-06A9-18AB09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914C73-9387-6A45-33BD-431A1ABD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2584B-C9FD-AA5E-95EC-3B281E93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3AED4-2E3F-58A0-EFDF-5EEE3FC1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04343-7206-C288-245E-CA853A7CF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1D7D-E152-456C-BE55-8D36792B4446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68D88-3F0D-E0C2-F3C1-96923F4C0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4565F-F28E-7275-3B0F-FB21AF838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FCF7-31DD-48C6-9949-86DDAF62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9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DB11-4594-AF57-D6B3-AF3DC1316B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619F2-E260-1A4C-1BFF-CCDFFA8A3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DC2B52-9166-3E38-7179-F80AD93F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AA5F4-8705-C6B7-A599-7B921EAC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" y="40594"/>
            <a:ext cx="1154438" cy="115443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AD0FE42-EF52-5AAC-6683-11E37E5C7B66}"/>
              </a:ext>
            </a:extLst>
          </p:cNvPr>
          <p:cNvSpPr/>
          <p:nvPr/>
        </p:nvSpPr>
        <p:spPr>
          <a:xfrm>
            <a:off x="5890484" y="1613628"/>
            <a:ext cx="5249893" cy="48425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D6E954-C2CA-389D-3E82-1B0C1386B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3978" y="2197352"/>
            <a:ext cx="3748808" cy="37488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77D9FF-B4D8-6825-AC04-1C5C8E306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52" y="1689675"/>
            <a:ext cx="4573158" cy="45731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EF44D0-643D-8C08-58D5-314679CC8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517" y="1783710"/>
            <a:ext cx="4704737" cy="470473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AAA3D53-5C6A-35C4-79AD-2F83306D08CC}"/>
              </a:ext>
            </a:extLst>
          </p:cNvPr>
          <p:cNvGrpSpPr/>
          <p:nvPr/>
        </p:nvGrpSpPr>
        <p:grpSpPr>
          <a:xfrm>
            <a:off x="6257967" y="1657446"/>
            <a:ext cx="4572396" cy="4573620"/>
            <a:chOff x="6205465" y="1719165"/>
            <a:chExt cx="4572396" cy="457362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7942D3-EE17-B974-6419-03F78F05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2449" y="1719165"/>
              <a:ext cx="3357586" cy="457362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698AE72-582D-1DE7-D10C-13270241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6812069" y="1811409"/>
              <a:ext cx="3359187" cy="4572396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A9B89-3DF3-084C-0034-479F7DE6B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218" y="1990896"/>
            <a:ext cx="4219186" cy="421918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31175AB-411B-F873-9EF0-FB1FC997F2C2}"/>
              </a:ext>
            </a:extLst>
          </p:cNvPr>
          <p:cNvGrpSpPr/>
          <p:nvPr/>
        </p:nvGrpSpPr>
        <p:grpSpPr>
          <a:xfrm>
            <a:off x="5378787" y="881122"/>
            <a:ext cx="6243903" cy="6243903"/>
            <a:chOff x="5323118" y="715697"/>
            <a:chExt cx="6243903" cy="6243903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F04B4CF-3D43-2FC4-A61D-A71089BA9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118" y="715697"/>
              <a:ext cx="6243903" cy="6243903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6543DD-282A-4AB2-F1C4-2F11E8DC0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235" y="2493730"/>
              <a:ext cx="4447473" cy="227933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D239850-6AAA-8B35-F435-94F17EA1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0800000">
              <a:off x="6195053" y="3433686"/>
              <a:ext cx="4450466" cy="22801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6E1BA1D-63FB-E100-1CFA-E58710F77BCE}"/>
              </a:ext>
            </a:extLst>
          </p:cNvPr>
          <p:cNvGrpSpPr/>
          <p:nvPr/>
        </p:nvGrpSpPr>
        <p:grpSpPr>
          <a:xfrm>
            <a:off x="6758808" y="1758676"/>
            <a:ext cx="4122350" cy="4573620"/>
            <a:chOff x="-5092825" y="-2950221"/>
            <a:chExt cx="6181336" cy="6858000"/>
          </a:xfrm>
        </p:grpSpPr>
        <p:pic>
          <p:nvPicPr>
            <p:cNvPr id="13" name="Рисунок 12" descr="Изображение выглядит как графическая вставка, мультфиль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00317B-EE59-30AA-F85B-440CDEE5F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0255" y="-1799303"/>
              <a:ext cx="5148766" cy="514876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рмомет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35BA381-55DD-FDFD-1443-936C56F9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83"/>
            <a:stretch/>
          </p:blipFill>
          <p:spPr>
            <a:xfrm>
              <a:off x="-5092825" y="-2950221"/>
              <a:ext cx="3217528" cy="685800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DC03D1-5453-75A4-4FB7-4A3629BF27EB}"/>
              </a:ext>
            </a:extLst>
          </p:cNvPr>
          <p:cNvGrpSpPr/>
          <p:nvPr/>
        </p:nvGrpSpPr>
        <p:grpSpPr>
          <a:xfrm>
            <a:off x="6377973" y="1825047"/>
            <a:ext cx="4488732" cy="4488732"/>
            <a:chOff x="6234198" y="1888690"/>
            <a:chExt cx="4488732" cy="448873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11614C-B56A-45CF-5811-009D5510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982" y="1901183"/>
              <a:ext cx="4373016" cy="4373016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713D8F8-4CA9-0F5B-4CCA-E2197E79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198" y="1888690"/>
              <a:ext cx="4488732" cy="448873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B5D045-1930-52D6-4095-8E74578CEA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613" y="2402305"/>
            <a:ext cx="4831304" cy="33687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20A94E8-CCFA-B050-C344-71E18C2518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226" r="935" b="-3177"/>
          <a:stretch/>
        </p:blipFill>
        <p:spPr>
          <a:xfrm rot="5400000">
            <a:off x="6107894" y="1569346"/>
            <a:ext cx="4675244" cy="48313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401FC4F-4960-68D6-A2DF-E5B8D0F308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07" y="2246004"/>
            <a:ext cx="4671301" cy="387846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F323AC7-19DB-9304-10B3-61D391DA0EAE}"/>
              </a:ext>
            </a:extLst>
          </p:cNvPr>
          <p:cNvGrpSpPr/>
          <p:nvPr/>
        </p:nvGrpSpPr>
        <p:grpSpPr>
          <a:xfrm>
            <a:off x="6123594" y="1689675"/>
            <a:ext cx="4842590" cy="4842590"/>
            <a:chOff x="3166857" y="780975"/>
            <a:chExt cx="4842590" cy="4842590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8C5E91A-295D-484D-760E-B809F2A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718" y="970108"/>
              <a:ext cx="4442970" cy="444297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8BFC2FA8-9D4C-0832-A515-84629937F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57" y="780975"/>
              <a:ext cx="4842590" cy="4842590"/>
            </a:xfrm>
            <a:prstGeom prst="rect">
              <a:avLst/>
            </a:prstGeom>
          </p:spPr>
        </p:pic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0541CE85-0B52-6567-75E9-D7A0024627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96" y="1896406"/>
            <a:ext cx="4151702" cy="415170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81520168-A27C-EE0B-E1F4-45864B19B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44" y="1421044"/>
            <a:ext cx="4918380" cy="491838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480D174-BEAB-B444-E581-1746078303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843" y="2334795"/>
            <a:ext cx="4295401" cy="4295401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9C232B7-6712-4AAE-6D27-F528EFC1CC85}"/>
              </a:ext>
            </a:extLst>
          </p:cNvPr>
          <p:cNvGrpSpPr/>
          <p:nvPr/>
        </p:nvGrpSpPr>
        <p:grpSpPr>
          <a:xfrm>
            <a:off x="6111435" y="1644480"/>
            <a:ext cx="4915803" cy="4884351"/>
            <a:chOff x="5927719" y="1590096"/>
            <a:chExt cx="4915803" cy="4884351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8DF67780-3DA7-4A4F-5CE0-702243C6F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5966299" y="1590096"/>
              <a:ext cx="4877223" cy="4877223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D6B98A1-C07B-150E-7B27-9BA00FB9E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927719" y="1597224"/>
              <a:ext cx="4877223" cy="4877223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еда, молочные продукты, крем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C11586-A549-97EC-BB04-F00F2120A1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97" y="2212748"/>
            <a:ext cx="3867117" cy="3867117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22D10118-60FF-B7CA-FF35-EC993063AE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7" y="1873014"/>
            <a:ext cx="4571099" cy="426388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83B0CE9A-8F07-0FB6-41EB-23754AF50C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65" y="1958082"/>
            <a:ext cx="4336980" cy="433698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3F8ED02-4543-6DD0-17D1-17335060F8B1}"/>
              </a:ext>
            </a:extLst>
          </p:cNvPr>
          <p:cNvGrpSpPr/>
          <p:nvPr/>
        </p:nvGrpSpPr>
        <p:grpSpPr>
          <a:xfrm>
            <a:off x="6281641" y="1889153"/>
            <a:ext cx="4425084" cy="4453835"/>
            <a:chOff x="6243324" y="1727559"/>
            <a:chExt cx="4425084" cy="4453835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54C0A75-120F-F80E-14B2-F607CDEB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324" y="1839845"/>
              <a:ext cx="4341549" cy="434154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04A425B4-FCD1-1629-0AF7-47318F33C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6200000">
              <a:off x="6327680" y="1727559"/>
              <a:ext cx="4340728" cy="434072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6E3A6-F04E-5B7C-4C7F-5E6DEA6FF9E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23" y="2092341"/>
            <a:ext cx="3217528" cy="3912395"/>
          </a:xfrm>
          <a:prstGeom prst="rect">
            <a:avLst/>
          </a:prstGeom>
        </p:spPr>
      </p:pic>
      <p:pic>
        <p:nvPicPr>
          <p:cNvPr id="214" name="Picture 213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4953" y="2836258"/>
            <a:ext cx="36290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6DD956-DEAD-4215-8BEB-7DFA515A435A}"/>
</file>

<file path=customXml/itemProps2.xml><?xml version="1.0" encoding="utf-8"?>
<ds:datastoreItem xmlns:ds="http://schemas.openxmlformats.org/officeDocument/2006/customXml" ds:itemID="{DEE4D81A-9AB6-48BD-86D2-432DED09FF3A}"/>
</file>

<file path=customXml/itemProps3.xml><?xml version="1.0" encoding="utf-8"?>
<ds:datastoreItem xmlns:ds="http://schemas.openxmlformats.org/officeDocument/2006/customXml" ds:itemID="{17817935-D90A-4301-B163-78E83AE8A157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9</cp:revision>
  <dcterms:created xsi:type="dcterms:W3CDTF">2024-08-18T10:13:16Z</dcterms:created>
  <dcterms:modified xsi:type="dcterms:W3CDTF">2025-02-19T12:44:26Z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