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6810" y="2932430"/>
            <a:ext cx="309562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07D37-0830-4A2B-9A42-7C8C62510F53}"/>
</file>

<file path=customXml/itemProps2.xml><?xml version="1.0" encoding="utf-8"?>
<ds:datastoreItem xmlns:ds="http://schemas.openxmlformats.org/officeDocument/2006/customXml" ds:itemID="{81C677A2-CD74-49A3-9FC9-89D4C843E004}"/>
</file>

<file path=customXml/itemProps3.xml><?xml version="1.0" encoding="utf-8"?>
<ds:datastoreItem xmlns:ds="http://schemas.openxmlformats.org/officeDocument/2006/customXml" ds:itemID="{CB10A019-1FBC-4AD3-BBD6-5B132F53CA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2024-05-03T09:09:00Z</dcterms:created>
  <dcterms:modified xsi:type="dcterms:W3CDTF">2024-12-13T16:16:26Z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