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318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B38197-20D0-4CEC-9332-8F8D1128AE7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4FA530-571C-452C-9194-5E5750ACB46E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slideLayout" Target="../slideLayouts/slideLayout7.xml"/><Relationship Id="rId1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Изображение выглядит как луна, строительство, небоскреб, Астрономический объект&#10;&#10;Автоматически созданное описание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1" name="Прямоугольник: скругленные углы 70"/>
          <p:cNvSpPr/>
          <p:nvPr/>
        </p:nvSpPr>
        <p:spPr>
          <a:xfrm>
            <a:off x="97121" y="1214339"/>
            <a:ext cx="4638675" cy="4638675"/>
          </a:xfrm>
          <a:prstGeom prst="roundRect">
            <a:avLst/>
          </a:prstGeom>
          <a:solidFill>
            <a:schemeClr val="lt2">
              <a:tint val="95000"/>
              <a:satMod val="170000"/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: скругленные углы 10"/>
          <p:cNvSpPr/>
          <p:nvPr/>
        </p:nvSpPr>
        <p:spPr>
          <a:xfrm>
            <a:off x="3525928" y="88585"/>
            <a:ext cx="5054669" cy="870702"/>
          </a:xfrm>
          <a:prstGeom prst="roundRect">
            <a:avLst/>
          </a:prstGeom>
          <a:solidFill>
            <a:schemeClr val="bg1">
              <a:alpha val="73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426" y="71416"/>
            <a:ext cx="885825" cy="902721"/>
          </a:xfrm>
          <a:prstGeom prst="rect">
            <a:avLst/>
          </a:prstGeom>
          <a:effectLst/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3579" y="76271"/>
            <a:ext cx="885825" cy="902721"/>
          </a:xfrm>
          <a:prstGeom prst="rect">
            <a:avLst/>
          </a:prstGeom>
          <a:effectLst/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3732" y="78745"/>
            <a:ext cx="885825" cy="902721"/>
          </a:xfrm>
          <a:prstGeom prst="rect">
            <a:avLst/>
          </a:prstGeom>
          <a:effectLst/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3885" y="81219"/>
            <a:ext cx="885825" cy="902721"/>
          </a:xfrm>
          <a:prstGeom prst="rect">
            <a:avLst/>
          </a:prstGeom>
          <a:effectLst/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3085" y="76550"/>
            <a:ext cx="885825" cy="902721"/>
          </a:xfrm>
          <a:prstGeom prst="rect">
            <a:avLst/>
          </a:prstGeom>
          <a:effectLst/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8476" y="71881"/>
            <a:ext cx="885825" cy="902721"/>
          </a:xfrm>
          <a:prstGeom prst="rect">
            <a:avLst/>
          </a:prstGeom>
          <a:effectLst/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426" y="75508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3579" y="80363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3732" y="82837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3885" y="85311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3085" y="80642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8476" y="75973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49" name="Овал 48"/>
          <p:cNvSpPr/>
          <p:nvPr/>
        </p:nvSpPr>
        <p:spPr>
          <a:xfrm>
            <a:off x="434382" y="4562570"/>
            <a:ext cx="914219" cy="91421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Овал 49"/>
          <p:cNvSpPr/>
          <p:nvPr/>
        </p:nvSpPr>
        <p:spPr>
          <a:xfrm>
            <a:off x="1441149" y="4562570"/>
            <a:ext cx="914219" cy="91421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Овал 50"/>
          <p:cNvSpPr/>
          <p:nvPr/>
        </p:nvSpPr>
        <p:spPr>
          <a:xfrm>
            <a:off x="2440222" y="4552918"/>
            <a:ext cx="914219" cy="91421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Овал 51"/>
          <p:cNvSpPr/>
          <p:nvPr/>
        </p:nvSpPr>
        <p:spPr>
          <a:xfrm>
            <a:off x="1390481" y="1495196"/>
            <a:ext cx="914219" cy="91421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Овал 52"/>
          <p:cNvSpPr/>
          <p:nvPr/>
        </p:nvSpPr>
        <p:spPr>
          <a:xfrm>
            <a:off x="1422533" y="3535985"/>
            <a:ext cx="914219" cy="91421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Овал 53"/>
          <p:cNvSpPr/>
          <p:nvPr/>
        </p:nvSpPr>
        <p:spPr>
          <a:xfrm>
            <a:off x="2421607" y="3526334"/>
            <a:ext cx="914219" cy="91421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Овал 54"/>
          <p:cNvSpPr/>
          <p:nvPr/>
        </p:nvSpPr>
        <p:spPr>
          <a:xfrm>
            <a:off x="415766" y="2499749"/>
            <a:ext cx="914219" cy="91421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Овал 55"/>
          <p:cNvSpPr/>
          <p:nvPr/>
        </p:nvSpPr>
        <p:spPr>
          <a:xfrm>
            <a:off x="1422533" y="2499749"/>
            <a:ext cx="914219" cy="91421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Овал 56"/>
          <p:cNvSpPr/>
          <p:nvPr/>
        </p:nvSpPr>
        <p:spPr>
          <a:xfrm>
            <a:off x="2421607" y="2490098"/>
            <a:ext cx="914219" cy="91421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Овал 57"/>
          <p:cNvSpPr/>
          <p:nvPr/>
        </p:nvSpPr>
        <p:spPr>
          <a:xfrm>
            <a:off x="412293" y="1470856"/>
            <a:ext cx="914219" cy="91421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Овал 58"/>
          <p:cNvSpPr/>
          <p:nvPr/>
        </p:nvSpPr>
        <p:spPr>
          <a:xfrm>
            <a:off x="433266" y="3533677"/>
            <a:ext cx="914219" cy="91421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Овал 59"/>
          <p:cNvSpPr/>
          <p:nvPr/>
        </p:nvSpPr>
        <p:spPr>
          <a:xfrm>
            <a:off x="2416459" y="1470856"/>
            <a:ext cx="914219" cy="91421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Овал 60"/>
          <p:cNvSpPr/>
          <p:nvPr/>
        </p:nvSpPr>
        <p:spPr>
          <a:xfrm>
            <a:off x="3455733" y="4562570"/>
            <a:ext cx="914219" cy="91421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Овал 61"/>
          <p:cNvSpPr/>
          <p:nvPr/>
        </p:nvSpPr>
        <p:spPr>
          <a:xfrm>
            <a:off x="3437118" y="3535986"/>
            <a:ext cx="914219" cy="91421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Овал 62"/>
          <p:cNvSpPr/>
          <p:nvPr/>
        </p:nvSpPr>
        <p:spPr>
          <a:xfrm>
            <a:off x="3437118" y="2499750"/>
            <a:ext cx="914219" cy="91421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Овал 63"/>
          <p:cNvSpPr/>
          <p:nvPr/>
        </p:nvSpPr>
        <p:spPr>
          <a:xfrm>
            <a:off x="3433027" y="1493011"/>
            <a:ext cx="914219" cy="91421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5" name="Рисунок 6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76226">
            <a:off x="3594182" y="1544889"/>
            <a:ext cx="587886" cy="785457"/>
          </a:xfrm>
          <a:prstGeom prst="rect">
            <a:avLst/>
          </a:prstGeom>
          <a:effectLst>
            <a:outerShdw blurRad="63500" sx="102000" sy="102000" algn="ctr" rotWithShape="0">
              <a:prstClr val="black"/>
            </a:outerShdw>
          </a:effectLst>
        </p:spPr>
      </p:pic>
      <p:pic>
        <p:nvPicPr>
          <p:cNvPr id="66" name="Рисунок 6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5083" y="1595532"/>
            <a:ext cx="674908" cy="634413"/>
          </a:xfrm>
          <a:prstGeom prst="rect">
            <a:avLst/>
          </a:prstGeom>
          <a:effectLst>
            <a:outerShdw blurRad="63500" sx="102000" sy="102000" algn="ctr" rotWithShape="0">
              <a:prstClr val="black"/>
            </a:outerShdw>
          </a:effectLst>
        </p:spPr>
      </p:pic>
      <p:pic>
        <p:nvPicPr>
          <p:cNvPr id="67" name="Рисунок 6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787119">
            <a:off x="1528846" y="2634947"/>
            <a:ext cx="820941" cy="651192"/>
          </a:xfrm>
          <a:prstGeom prst="rect">
            <a:avLst/>
          </a:prstGeom>
          <a:effectLst>
            <a:outerShdw blurRad="63500" sx="102000" sy="102000" algn="ctr" rotWithShape="0">
              <a:prstClr val="black"/>
            </a:outerShdw>
          </a:effectLst>
        </p:spPr>
      </p:pic>
      <p:pic>
        <p:nvPicPr>
          <p:cNvPr id="68" name="Рисунок 6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89478">
            <a:off x="1576868" y="3568808"/>
            <a:ext cx="622693" cy="816720"/>
          </a:xfrm>
          <a:prstGeom prst="rect">
            <a:avLst/>
          </a:prstGeom>
          <a:effectLst>
            <a:outerShdw blurRad="63500" sx="102000" sy="102000" algn="ctr" rotWithShape="0">
              <a:prstClr val="black"/>
            </a:outerShdw>
          </a:effectLst>
        </p:spPr>
      </p:pic>
      <p:pic>
        <p:nvPicPr>
          <p:cNvPr id="69" name="Рисунок 6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8351" y="4659311"/>
            <a:ext cx="436191" cy="741764"/>
          </a:xfrm>
          <a:prstGeom prst="rect">
            <a:avLst/>
          </a:prstGeom>
          <a:effectLst>
            <a:outerShdw blurRad="63500" sx="102000" sy="102000" algn="ctr" rotWithShape="0">
              <a:prstClr val="black"/>
            </a:outerShdw>
          </a:effectLst>
        </p:spPr>
      </p:pic>
      <p:pic>
        <p:nvPicPr>
          <p:cNvPr id="70" name="Рисунок 6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5752" y="4659311"/>
            <a:ext cx="693618" cy="638350"/>
          </a:xfrm>
          <a:prstGeom prst="rect">
            <a:avLst/>
          </a:prstGeom>
          <a:effectLst>
            <a:outerShdw blurRad="63500" sx="102000" sy="102000" algn="ctr" rotWithShape="0">
              <a:prstClr val="black"/>
            </a:outerShdw>
          </a:effectLst>
        </p:spPr>
      </p:pic>
      <p:sp>
        <p:nvSpPr>
          <p:cNvPr id="72" name="Прямоугольник: скругленные углы 71"/>
          <p:cNvSpPr/>
          <p:nvPr/>
        </p:nvSpPr>
        <p:spPr>
          <a:xfrm>
            <a:off x="7225997" y="1209407"/>
            <a:ext cx="4638675" cy="4638675"/>
          </a:xfrm>
          <a:prstGeom prst="roundRect">
            <a:avLst/>
          </a:prstGeom>
          <a:solidFill>
            <a:schemeClr val="lt2">
              <a:tint val="95000"/>
              <a:satMod val="170000"/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Овал 72"/>
          <p:cNvSpPr/>
          <p:nvPr/>
        </p:nvSpPr>
        <p:spPr>
          <a:xfrm>
            <a:off x="9604178" y="3522064"/>
            <a:ext cx="918588" cy="9185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Овал 73"/>
          <p:cNvSpPr/>
          <p:nvPr/>
        </p:nvSpPr>
        <p:spPr>
          <a:xfrm>
            <a:off x="7531300" y="1459243"/>
            <a:ext cx="918588" cy="9185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5" name="Рисунок 74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4" t="6664" r="3774"/>
          <a:stretch>
            <a:fillRect/>
          </a:stretch>
        </p:blipFill>
        <p:spPr>
          <a:xfrm>
            <a:off x="7657774" y="1571818"/>
            <a:ext cx="703049" cy="71283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82000"/>
              </a:prstClr>
            </a:outerShdw>
          </a:effectLst>
        </p:spPr>
      </p:pic>
      <p:pic>
        <p:nvPicPr>
          <p:cNvPr id="76" name="Рисунок 75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4" t="6664" r="3774"/>
          <a:stretch>
            <a:fillRect/>
          </a:stretch>
        </p:blipFill>
        <p:spPr>
          <a:xfrm>
            <a:off x="9694269" y="3630634"/>
            <a:ext cx="703049" cy="71283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75000"/>
              </a:prstClr>
            </a:outerShdw>
          </a:effectLst>
        </p:spPr>
      </p:pic>
      <p:sp>
        <p:nvSpPr>
          <p:cNvPr id="77" name="Овал 76"/>
          <p:cNvSpPr/>
          <p:nvPr/>
        </p:nvSpPr>
        <p:spPr>
          <a:xfrm>
            <a:off x="9602101" y="4550957"/>
            <a:ext cx="918588" cy="9185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Овал 78"/>
          <p:cNvSpPr/>
          <p:nvPr/>
        </p:nvSpPr>
        <p:spPr>
          <a:xfrm>
            <a:off x="7537168" y="4539120"/>
            <a:ext cx="918588" cy="9185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0" name="Рисунок 79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4" t="6664" r="3774"/>
          <a:stretch>
            <a:fillRect/>
          </a:stretch>
        </p:blipFill>
        <p:spPr>
          <a:xfrm>
            <a:off x="7647082" y="4649790"/>
            <a:ext cx="703049" cy="71283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75000"/>
              </a:prstClr>
            </a:outerShdw>
          </a:effectLst>
        </p:spPr>
      </p:pic>
      <p:sp>
        <p:nvSpPr>
          <p:cNvPr id="81" name="Овал 80"/>
          <p:cNvSpPr/>
          <p:nvPr/>
        </p:nvSpPr>
        <p:spPr>
          <a:xfrm>
            <a:off x="8562249" y="4541305"/>
            <a:ext cx="918588" cy="9185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2" name="Рисунок 81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4" t="6664" r="3774"/>
          <a:stretch>
            <a:fillRect/>
          </a:stretch>
        </p:blipFill>
        <p:spPr>
          <a:xfrm>
            <a:off x="8667605" y="4666336"/>
            <a:ext cx="703049" cy="71283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75000"/>
              </a:prstClr>
            </a:outerShdw>
          </a:effectLst>
        </p:spPr>
      </p:pic>
      <p:sp>
        <p:nvSpPr>
          <p:cNvPr id="83" name="Овал 82"/>
          <p:cNvSpPr/>
          <p:nvPr/>
        </p:nvSpPr>
        <p:spPr>
          <a:xfrm>
            <a:off x="8563072" y="2490470"/>
            <a:ext cx="918588" cy="9185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Овал 84"/>
          <p:cNvSpPr/>
          <p:nvPr/>
        </p:nvSpPr>
        <p:spPr>
          <a:xfrm>
            <a:off x="7537169" y="3518060"/>
            <a:ext cx="918588" cy="9185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6" name="Рисунок 85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4" t="6664" r="3774"/>
          <a:stretch>
            <a:fillRect/>
          </a:stretch>
        </p:blipFill>
        <p:spPr>
          <a:xfrm>
            <a:off x="7644938" y="3630634"/>
            <a:ext cx="703049" cy="71283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75000"/>
              </a:prstClr>
            </a:outerShdw>
          </a:effectLst>
        </p:spPr>
      </p:pic>
      <p:sp>
        <p:nvSpPr>
          <p:cNvPr id="87" name="Овал 86"/>
          <p:cNvSpPr/>
          <p:nvPr/>
        </p:nvSpPr>
        <p:spPr>
          <a:xfrm>
            <a:off x="10636097" y="4563459"/>
            <a:ext cx="918588" cy="9185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Овал 88"/>
          <p:cNvSpPr/>
          <p:nvPr/>
        </p:nvSpPr>
        <p:spPr>
          <a:xfrm>
            <a:off x="9583431" y="1466711"/>
            <a:ext cx="918588" cy="9185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1" name="Овал 90"/>
          <p:cNvSpPr/>
          <p:nvPr/>
        </p:nvSpPr>
        <p:spPr>
          <a:xfrm>
            <a:off x="10617427" y="1479213"/>
            <a:ext cx="918588" cy="9185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3" name="Овал 92"/>
          <p:cNvSpPr/>
          <p:nvPr/>
        </p:nvSpPr>
        <p:spPr>
          <a:xfrm>
            <a:off x="8551021" y="3517694"/>
            <a:ext cx="918588" cy="9185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5" name="Овал 94"/>
          <p:cNvSpPr/>
          <p:nvPr/>
        </p:nvSpPr>
        <p:spPr>
          <a:xfrm>
            <a:off x="7531300" y="2490470"/>
            <a:ext cx="918588" cy="9185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6" name="Рисунок 95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4" t="6664" r="3774"/>
          <a:stretch>
            <a:fillRect/>
          </a:stretch>
        </p:blipFill>
        <p:spPr>
          <a:xfrm>
            <a:off x="7657774" y="2603045"/>
            <a:ext cx="703049" cy="71283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82000"/>
              </a:prstClr>
            </a:outerShdw>
          </a:effectLst>
        </p:spPr>
      </p:pic>
      <p:sp>
        <p:nvSpPr>
          <p:cNvPr id="97" name="Овал 96"/>
          <p:cNvSpPr/>
          <p:nvPr/>
        </p:nvSpPr>
        <p:spPr>
          <a:xfrm>
            <a:off x="8556324" y="1471344"/>
            <a:ext cx="918588" cy="9185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8" name="Рисунок 97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4" t="6664" r="3774"/>
          <a:stretch>
            <a:fillRect/>
          </a:stretch>
        </p:blipFill>
        <p:spPr>
          <a:xfrm>
            <a:off x="8682798" y="1583919"/>
            <a:ext cx="703049" cy="71283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82000"/>
              </a:prstClr>
            </a:outerShdw>
          </a:effectLst>
        </p:spPr>
      </p:pic>
      <p:sp>
        <p:nvSpPr>
          <p:cNvPr id="99" name="Овал 98"/>
          <p:cNvSpPr/>
          <p:nvPr/>
        </p:nvSpPr>
        <p:spPr>
          <a:xfrm>
            <a:off x="10620928" y="3555805"/>
            <a:ext cx="918588" cy="9185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0" name="Рисунок 99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4" t="6664" r="3774"/>
          <a:stretch>
            <a:fillRect/>
          </a:stretch>
        </p:blipFill>
        <p:spPr>
          <a:xfrm>
            <a:off x="10730842" y="3666475"/>
            <a:ext cx="703049" cy="71283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75000"/>
              </a:prstClr>
            </a:outerShdw>
          </a:effectLst>
        </p:spPr>
      </p:pic>
      <p:sp>
        <p:nvSpPr>
          <p:cNvPr id="101" name="Овал 100"/>
          <p:cNvSpPr/>
          <p:nvPr/>
        </p:nvSpPr>
        <p:spPr>
          <a:xfrm>
            <a:off x="10620929" y="2534745"/>
            <a:ext cx="918588" cy="9185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" name="Рисунок 101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4" t="6664" r="3774"/>
          <a:stretch>
            <a:fillRect/>
          </a:stretch>
        </p:blipFill>
        <p:spPr>
          <a:xfrm>
            <a:off x="10728698" y="2647319"/>
            <a:ext cx="703049" cy="71283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75000"/>
              </a:prstClr>
            </a:outerShdw>
          </a:effectLst>
        </p:spPr>
      </p:pic>
      <p:sp>
        <p:nvSpPr>
          <p:cNvPr id="103" name="Овал 102"/>
          <p:cNvSpPr/>
          <p:nvPr/>
        </p:nvSpPr>
        <p:spPr>
          <a:xfrm>
            <a:off x="9581080" y="2480784"/>
            <a:ext cx="918588" cy="9185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4" name="Рисунок 103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4" t="6664" r="3774"/>
          <a:stretch>
            <a:fillRect/>
          </a:stretch>
        </p:blipFill>
        <p:spPr>
          <a:xfrm>
            <a:off x="9671171" y="2589354"/>
            <a:ext cx="703049" cy="71283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75000"/>
              </a:prstClr>
            </a:outerShdw>
          </a:effectLst>
        </p:spPr>
      </p:pic>
      <p:pic>
        <p:nvPicPr>
          <p:cNvPr id="109" name="Рисунок 108" descr="Изображение выглядит как млекопитающее, графическая вставка, иллюстрация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1080" y="1469297"/>
            <a:ext cx="918588" cy="918588"/>
          </a:xfrm>
          <a:prstGeom prst="rect">
            <a:avLst/>
          </a:prstGeom>
        </p:spPr>
      </p:pic>
      <p:pic>
        <p:nvPicPr>
          <p:cNvPr id="113" name="Рисунок 112" descr="Изображение выглядит как медведь, плюшевый медвежонок, мультфильм, Фигурка животного&#10;&#10;Автоматически созданное описание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1925" y="2531305"/>
            <a:ext cx="835744" cy="835744"/>
          </a:xfrm>
          <a:prstGeom prst="rect">
            <a:avLst/>
          </a:prstGeom>
        </p:spPr>
      </p:pic>
      <p:pic>
        <p:nvPicPr>
          <p:cNvPr id="115" name="Рисунок 114" descr="Изображение выглядит как графическая вставка, кот, иллюстрация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7682" y="3618121"/>
            <a:ext cx="786204" cy="786204"/>
          </a:xfrm>
          <a:prstGeom prst="rect">
            <a:avLst/>
          </a:prstGeom>
        </p:spPr>
      </p:pic>
      <p:pic>
        <p:nvPicPr>
          <p:cNvPr id="119" name="Рисунок 11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4932" y="4585063"/>
            <a:ext cx="863578" cy="863578"/>
          </a:xfrm>
          <a:prstGeom prst="rect">
            <a:avLst/>
          </a:prstGeom>
        </p:spPr>
      </p:pic>
      <p:pic>
        <p:nvPicPr>
          <p:cNvPr id="3" name="Рисунок 2" descr="Изображение выглядит как одежда&#10;&#10;Автоматически созданное описание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4413" y="1479213"/>
            <a:ext cx="682724" cy="851263"/>
          </a:xfrm>
          <a:prstGeom prst="rect">
            <a:avLst/>
          </a:prstGeom>
        </p:spPr>
      </p:pic>
      <p:pic>
        <p:nvPicPr>
          <p:cNvPr id="5" name="Рисунок 4" descr="Изображение выглядит как Столярные изделия, Прямоугольник, шкаф, выдвижной ящик&#10;&#10;Автоматически созданное описание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1171" y="4605670"/>
            <a:ext cx="801073" cy="801073"/>
          </a:xfrm>
          <a:prstGeom prst="rect">
            <a:avLst/>
          </a:prstGeom>
        </p:spPr>
      </p:pic>
      <p:pic>
        <p:nvPicPr>
          <p:cNvPr id="152" name="Picture 151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752340" y="2407285"/>
            <a:ext cx="2286000" cy="24669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500"/>
                            </p:stCondLst>
                            <p:childTnLst>
                              <p:par>
                                <p:cTn id="1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00"/>
                            </p:stCondLst>
                            <p:childTnLst>
                              <p:par>
                                <p:cTn id="1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500"/>
                            </p:stCondLst>
                            <p:childTnLst>
                              <p:par>
                                <p:cTn id="1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500"/>
                            </p:stCondLst>
                            <p:childTnLst>
                              <p:par>
                                <p:cTn id="1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yanag</cp:lastModifiedBy>
  <cp:revision>5</cp:revision>
  <dcterms:created xsi:type="dcterms:W3CDTF">2024-04-22T12:47:00Z</dcterms:created>
  <dcterms:modified xsi:type="dcterms:W3CDTF">2024-07-07T17:55:12Z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61A3A7D3D3054EE296795A86AA77D865_12</vt:lpwstr>
  </property>
  <property fmtid="{D5CDD505-2E9C-101B-9397-08002B2CF9AE}" pid="3" name="KSOProductBuildVer">
    <vt:lpwstr>1033-12.2.0.17119</vt:lpwstr>
  </property>
</Properties>
</file>