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1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59546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6303" y="4632166"/>
              <a:ext cx="1673876" cy="167387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87642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F52D66-643C-4D56-A2CF-D75AEA0A2A10}"/>
</file>

<file path=customXml/itemProps2.xml><?xml version="1.0" encoding="utf-8"?>
<ds:datastoreItem xmlns:ds="http://schemas.openxmlformats.org/officeDocument/2006/customXml" ds:itemID="{D6B9A1F0-FC5E-4F10-AE57-5A18F4F47AEB}"/>
</file>

<file path=customXml/itemProps3.xml><?xml version="1.0" encoding="utf-8"?>
<ds:datastoreItem xmlns:ds="http://schemas.openxmlformats.org/officeDocument/2006/customXml" ds:itemID="{4C723C34-3AFA-4A54-801D-CF73DE207C20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2025-02-21T13:24:50Z</dcterms:created>
  <dcterms:modified xsi:type="dcterms:W3CDTF">2025-02-24T14:06:41Z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