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34" autoAdjust="0"/>
    <p:restoredTop sz="94675"/>
  </p:normalViewPr>
  <p:slideViewPr>
    <p:cSldViewPr snapToGrid="0" showGuides="1">
      <p:cViewPr varScale="1">
        <p:scale>
          <a:sx n="111" d="100"/>
          <a:sy n="111" d="100"/>
        </p:scale>
        <p:origin x="1312" y="1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23BE5C-A532-4755-BF9D-F5AB2016DF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08B94E4-7DB1-46FD-A3F1-F0FF77C7EF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B203A3-B163-4332-A636-40DED847F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11/27/24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D6363B-C3E1-4E78-967C-5BFC4844C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CBFA12-A269-465F-9CB9-BC79FB17D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97683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AF6EE-FC31-4B01-B07D-3F3DA39C1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2BC635A-BDEE-4CB8-B3CF-3722E24181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1A1957-1F85-4331-B09E-D16D77940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11/27/24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789B71-7986-41B1-92B7-00F6D9338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0949B0-B09C-4523-9295-1D7E99EB6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07852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B878D85-6A25-44D0-B54C-F470E4FA17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792F7C-9B5F-4544-8A19-50DB2DE8ED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1BFB08-D917-4D5A-82E4-9EA30AE1A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11/27/24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08FCF2-171F-4216-807E-4781E9CCC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C27C08-CA5A-4D9F-BCF9-EF793CCEF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4977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070D53-E7F1-49E1-9449-76DFA579A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519E61-2AA4-40E2-8DA3-D9CA831E9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AB3E67-436C-41A1-A1FB-63B7F8FE4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11/27/24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E0C052-4CEF-4D7A-87DA-C25E298CD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4CC9D9-803C-4ED4-9B3E-F102AE34B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26748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B59902-DA98-4540-AB3A-979264523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660A9E-F86F-40B7-A75C-EF7229E71D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3106C9-804B-4FA6-AD81-142D37E15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11/27/24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FADD9D-EDB1-4CB0-BE89-61DC464DD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058B0F-170C-47AA-99F1-8009DEA77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21832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2068B5-AE91-4FFB-B28A-147E103D0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96AF3F-5B81-4243-85BF-2B1C2A3DE4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A81F932-F31F-44A7-BF2B-64341934BF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2E82D6-AE6D-414B-AD1F-BE105155A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11/27/24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930527-2F3A-47BA-9AD0-5A2C035A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787E13-39D3-41C7-9415-54BD20F8E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51702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072A4B-78B8-4149-912D-A221EA502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8F325E-58E0-4060-96A1-C046DD029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11FDA68-C028-4FA2-B9DC-8E7B60216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1BE887F-9078-45F7-A89D-66978FE586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A55FAD9-C75D-412A-B699-6438076849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007536E-52AD-478E-AAB2-EEA6799CE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11/27/24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1DF63A8-0880-4C73-9848-0AEA82238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1B9162B-AC59-4AA0-8ED6-611811A82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56063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AD0FAC-4C6D-4372-809E-7BEAA1F61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7CAB68A-1FC7-4A0C-A080-D2D868876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11/27/24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F487FF3-9183-45F8-9D58-4750BD519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7AA1D2-B6C5-4307-B586-0BD139BE3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08978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F8397C1-75AE-4612-94E4-9CB0F4816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11/27/24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1BA8BC7-2CF8-456F-8B62-D3EF6A5DE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6FE3DAC-9310-4BA5-B778-2C5697169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38069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5F5D98-B1BC-4E0B-A3FB-1FD6B468E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46D09B-7CA4-4D03-840E-A1F0B72CF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6B3213-4E42-4026-B4CD-326748AD29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B8D28D-3FF9-4768-9A62-DA04BDD59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11/27/24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480C4BA-6666-4895-9FB2-8352E3755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FEAD7F2-2532-4040-B5A9-B487AEA8F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58937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861F74-6145-43DC-AF47-68A2C0B45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90D52D5-1C71-454B-894E-32A422C16B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8BC3C9-CC3E-4B6F-8C1F-997EB34BEF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78A16B-E29B-491E-A46B-B2E3945DA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D81E-6F71-4E1B-AD6E-92238382E180}" type="datetimeFigureOut">
              <a:rPr lang="ru-KZ" smtClean="0"/>
              <a:t>11/27/24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E29C87-E34E-439B-916D-0B71AA470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1E3F0F-A1D1-4101-A92C-D831B6947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2777600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DA3862-2942-470A-B352-FB1B2EBC3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3BCDEF-1770-4E9C-8143-0A0E161BA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AC4228-8D1F-4CE3-AE03-17E8862D1B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FD81E-6F71-4E1B-AD6E-92238382E180}" type="datetimeFigureOut">
              <a:rPr lang="ru-KZ" smtClean="0"/>
              <a:t>11/27/24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DAC6A-334E-445A-B790-07054F5E52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701CA1-98E9-44D2-A7E6-598229EA2F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FEE0B-C5C9-4922-99EC-C733F7AEC00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8832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6857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09415" y="867397"/>
            <a:ext cx="10173965" cy="14316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42943" y="2786576"/>
            <a:ext cx="7797128" cy="14316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79103" y="4701356"/>
            <a:ext cx="7807896" cy="14316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3" y="833287"/>
            <a:ext cx="1504374" cy="150437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21" y="890406"/>
            <a:ext cx="1033793" cy="138561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595" y="824369"/>
            <a:ext cx="1514678" cy="151467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901" y="904598"/>
            <a:ext cx="1028918" cy="137908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783" y="842861"/>
            <a:ext cx="1514678" cy="151467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951" y="858690"/>
            <a:ext cx="1028918" cy="137908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500" y="828135"/>
            <a:ext cx="1514678" cy="151467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090" y="890406"/>
            <a:ext cx="1028918" cy="137908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981328" y="872598"/>
            <a:ext cx="1153957" cy="13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8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948" y="825986"/>
            <a:ext cx="1564432" cy="156443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16" y="2830030"/>
            <a:ext cx="1033317" cy="138211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044" y="2792370"/>
            <a:ext cx="1033317" cy="138211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294" y="2369970"/>
            <a:ext cx="2110980" cy="211098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738" y="2837991"/>
            <a:ext cx="1033317" cy="138211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093" y="2799724"/>
            <a:ext cx="1033317" cy="138211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539088" y="2953720"/>
            <a:ext cx="8582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991" y="2346654"/>
            <a:ext cx="2187395" cy="218739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7449656" y="2883310"/>
            <a:ext cx="7573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8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840" y="2851638"/>
            <a:ext cx="1003640" cy="134242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46" y="4749071"/>
            <a:ext cx="1298197" cy="129819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190" y="4722534"/>
            <a:ext cx="1267300" cy="127917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337" y="4754455"/>
            <a:ext cx="1267300" cy="127917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833" y="4680615"/>
            <a:ext cx="1366720" cy="136672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435" y="4798718"/>
            <a:ext cx="1267300" cy="1279176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6566105" y="4830294"/>
            <a:ext cx="723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8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491006" y="4818537"/>
            <a:ext cx="723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8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811" y="4798718"/>
            <a:ext cx="1271055" cy="128296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063" y="4753038"/>
            <a:ext cx="1359290" cy="135929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11" y="6249881"/>
            <a:ext cx="737638" cy="63831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160" y="867397"/>
            <a:ext cx="1395271" cy="1431636"/>
          </a:xfrm>
          <a:prstGeom prst="rect">
            <a:avLst/>
          </a:prstGeom>
        </p:spPr>
      </p:pic>
      <p:pic>
        <p:nvPicPr>
          <p:cNvPr id="269" name="Picture 26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774315" y="3509963"/>
            <a:ext cx="224790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31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20" grpId="0"/>
      <p:bldP spid="20" grpId="1"/>
      <p:bldP spid="29" grpId="0" build="allAtOnce"/>
      <p:bldP spid="30" grpId="0"/>
      <p:bldP spid="30" grpId="1"/>
      <p:bldP spid="38" grpId="0"/>
      <p:bldP spid="38" grpId="1"/>
      <p:bldP spid="39" grpId="0"/>
      <p:bldP spid="39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5</Words>
  <Application>Microsoft Macintosh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 Сита</cp:lastModifiedBy>
  <cp:revision>11</cp:revision>
  <dcterms:created xsi:type="dcterms:W3CDTF">2024-08-18T15:47:58Z</dcterms:created>
  <dcterms:modified xsi:type="dcterms:W3CDTF">2024-11-27T22:02:42Z</dcterms:modified>
</cp:coreProperties>
</file>