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93AD78-0300-6D2A-1615-BCB7D7EDDA4C}"/>
              </a:ext>
            </a:extLst>
          </p:cNvPr>
          <p:cNvSpPr/>
          <p:nvPr/>
        </p:nvSpPr>
        <p:spPr>
          <a:xfrm>
            <a:off x="435347" y="406400"/>
            <a:ext cx="8157110" cy="5410200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ракушка, моллюски и ракообразные, двустворчат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8E25B8-9486-F7F2-E7C1-9D9788CDC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03" y="516578"/>
            <a:ext cx="1587992" cy="15879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" name="Рисунок 2" descr="Изображение выглядит как еда, десерт, Легкая закуска, выпеч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C5DA0B-2B33-5094-ADA7-AFFE001FD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9" y="1574632"/>
            <a:ext cx="1443722" cy="144781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пельсин, хэллоуин, тык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DFD236-4E1C-642B-1D99-54B8F7180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" y="2816814"/>
            <a:ext cx="1639921" cy="163992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люв, живая природа, вороб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6169E1-C203-0856-B19E-B06348876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93" y="4197627"/>
            <a:ext cx="1428773" cy="142877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BCE1EE-3D1D-BE7F-A6A3-BFCD76309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4" y="2784116"/>
            <a:ext cx="1639921" cy="1639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лепесток, Садовые роз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DB4E7D-62FF-24B6-7D93-4C360F82F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48" y="3948083"/>
            <a:ext cx="1335285" cy="13352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трофей, рисунок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E1CD80-1439-ED84-EA2F-05AB4D1E6A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9" y="4043174"/>
            <a:ext cx="1384094" cy="163992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веча, Торт на день рождени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FB171F-0D3E-148F-087D-DB23854DF8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9" y="4214582"/>
            <a:ext cx="1384095" cy="119772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BEECC9-DCBB-A4E7-3B9A-DAEBA19805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90" y="4092053"/>
            <a:ext cx="1428772" cy="142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домашняя птица, расческа, клю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04934B-5EF1-A429-0623-38F69000D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" y="1396852"/>
            <a:ext cx="1587992" cy="15879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дставка для торта, свадебный пирог, стату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83F664-18EA-01D6-28AA-1CCF1BBF05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44" y="1321936"/>
            <a:ext cx="1443722" cy="14437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6E096B-B116-5CC2-295D-47FB35D907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3" y="3790710"/>
            <a:ext cx="1450905" cy="1450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шадь, мультфильм, карусель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829002-1722-EC7B-1188-E44189EBEF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94" y="4081538"/>
            <a:ext cx="1509485" cy="150948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C732BB1-C306-7214-F959-1283515480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4" y="2727735"/>
            <a:ext cx="1676057" cy="16760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ерка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CE9BA2-BB6F-BB8D-C7A9-C94463FF77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92" y="3885051"/>
            <a:ext cx="1956166" cy="19561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одежда, куртка, зарисовка, рука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723119-36DD-DF5F-3020-D09DEC18DA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3" y="2723133"/>
            <a:ext cx="1508801" cy="150880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круг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E4C02E-16CB-CA67-8EB4-5B210BB937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76" y="4133400"/>
            <a:ext cx="1561969" cy="15619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троительство, мультфильм, замок, Мир Уолта Дисне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CAB6E-B7A6-9FEE-8EB6-2BD6B371DD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61" y="4039398"/>
            <a:ext cx="1461715" cy="146171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ксессуар, мешок, Багаж и сумки, су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D6AFBE-4A6E-E2D1-C703-0D16D86DA0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2" y="1396852"/>
            <a:ext cx="1494476" cy="149447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B7A9B28F-DC69-7665-3DFC-EA77A3065AAA}"/>
              </a:ext>
            </a:extLst>
          </p:cNvPr>
          <p:cNvCxnSpPr>
            <a:cxnSpLocks/>
          </p:cNvCxnSpPr>
          <p:nvPr/>
        </p:nvCxnSpPr>
        <p:spPr>
          <a:xfrm flipV="1">
            <a:off x="1913661" y="1796399"/>
            <a:ext cx="1853800" cy="387478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FCFE52A-F63B-D322-EA73-A6F8A1A88986}"/>
              </a:ext>
            </a:extLst>
          </p:cNvPr>
          <p:cNvCxnSpPr>
            <a:cxnSpLocks/>
          </p:cNvCxnSpPr>
          <p:nvPr/>
        </p:nvCxnSpPr>
        <p:spPr>
          <a:xfrm flipV="1">
            <a:off x="1987039" y="1961832"/>
            <a:ext cx="1884207" cy="125510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340E611-7FDC-E744-AD24-2222505DA2F1}"/>
              </a:ext>
            </a:extLst>
          </p:cNvPr>
          <p:cNvCxnSpPr>
            <a:cxnSpLocks/>
          </p:cNvCxnSpPr>
          <p:nvPr/>
        </p:nvCxnSpPr>
        <p:spPr>
          <a:xfrm flipV="1">
            <a:off x="2383816" y="2058567"/>
            <a:ext cx="1662857" cy="208299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C66581A-D096-20B3-464B-CF1BA0DFE7DE}"/>
              </a:ext>
            </a:extLst>
          </p:cNvPr>
          <p:cNvCxnSpPr>
            <a:cxnSpLocks/>
          </p:cNvCxnSpPr>
          <p:nvPr/>
        </p:nvCxnSpPr>
        <p:spPr>
          <a:xfrm flipH="1" flipV="1">
            <a:off x="4488784" y="2121525"/>
            <a:ext cx="88412" cy="2023965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A67C4DE-45E4-682A-FD9E-3AB834A18CDA}"/>
              </a:ext>
            </a:extLst>
          </p:cNvPr>
          <p:cNvCxnSpPr>
            <a:cxnSpLocks/>
          </p:cNvCxnSpPr>
          <p:nvPr/>
        </p:nvCxnSpPr>
        <p:spPr>
          <a:xfrm flipH="1" flipV="1">
            <a:off x="4762784" y="2089389"/>
            <a:ext cx="733902" cy="217331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C883531-7465-8164-A1EB-82E564AD60B7}"/>
              </a:ext>
            </a:extLst>
          </p:cNvPr>
          <p:cNvCxnSpPr>
            <a:cxnSpLocks/>
          </p:cNvCxnSpPr>
          <p:nvPr/>
        </p:nvCxnSpPr>
        <p:spPr>
          <a:xfrm flipH="1" flipV="1">
            <a:off x="5012544" y="2058567"/>
            <a:ext cx="1517500" cy="2026087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9158686-C3D1-E6C8-D25C-34D7BDA29C22}"/>
              </a:ext>
            </a:extLst>
          </p:cNvPr>
          <p:cNvCxnSpPr>
            <a:cxnSpLocks/>
          </p:cNvCxnSpPr>
          <p:nvPr/>
        </p:nvCxnSpPr>
        <p:spPr>
          <a:xfrm flipH="1" flipV="1">
            <a:off x="5182789" y="1924785"/>
            <a:ext cx="2226524" cy="160519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841B5AA-4D97-E399-6615-71FFAF53AB13}"/>
              </a:ext>
            </a:extLst>
          </p:cNvPr>
          <p:cNvCxnSpPr>
            <a:cxnSpLocks/>
          </p:cNvCxnSpPr>
          <p:nvPr/>
        </p:nvCxnSpPr>
        <p:spPr>
          <a:xfrm flipH="1" flipV="1">
            <a:off x="5351061" y="1764414"/>
            <a:ext cx="1863870" cy="564312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379507" y="381783"/>
            <a:ext cx="4453105" cy="4263288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14593" y="3429000"/>
            <a:ext cx="31527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6CF2E9-48E7-4F3B-BE8B-9E2C194D3D44}"/>
</file>

<file path=customXml/itemProps2.xml><?xml version="1.0" encoding="utf-8"?>
<ds:datastoreItem xmlns:ds="http://schemas.openxmlformats.org/officeDocument/2006/customXml" ds:itemID="{12D43C25-EB15-4B98-A914-307D490B6C72}"/>
</file>

<file path=customXml/itemProps3.xml><?xml version="1.0" encoding="utf-8"?>
<ds:datastoreItem xmlns:ds="http://schemas.openxmlformats.org/officeDocument/2006/customXml" ds:itemID="{4EA052E7-AF28-4D29-90DA-EFD134F70D95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2025-02-12T13:08:44Z</dcterms:created>
  <dcterms:modified xsi:type="dcterms:W3CDTF">2025-03-01T11:08:34Z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