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942" y="-1709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918" y="3024109"/>
            <a:ext cx="3482769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2" y="0"/>
            <a:ext cx="1137410" cy="1064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38827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73702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303619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05067" y="4288661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1295"/>
            <a:ext cx="2828925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9961 0.092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5013 0.0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0117 0.0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526 0.047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2024-04-16T13:50:00Z</dcterms:created>
  <dcterms:modified xsi:type="dcterms:W3CDTF">2024-07-11T17:54:32Z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