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tags" Target="../tags/tag1.xml"/><Relationship Id="rId20" Type="http://schemas.openxmlformats.org/officeDocument/2006/relationships/image" Target="../media/image20.png"/><Relationship Id="rId21" Type="http://schemas.openxmlformats.org/officeDocument/2006/relationships/audio" Target="../media/audio1.wav"/><Relationship Id="rId22" Type="http://schemas.openxmlformats.org/officeDocument/2006/relationships/slideLayout" Target="../slideLayouts/slideLayout12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3" y="19707"/>
            <a:ext cx="898147" cy="835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525" y="975995"/>
            <a:ext cx="3076575" cy="32670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2024-04-18T06:34:00Z</dcterms:created>
  <dcterms:modified xsi:type="dcterms:W3CDTF">2024-06-14T07:48:47Z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</Properties>
</file>