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137" y="5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3A67F-61BF-4237-BF7F-C6AB0CA06C80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22406-F908-4DD9-81B9-787CBAC26FA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22406-F908-4DD9-81B9-787CBAC26FA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7A7F3-DA2B-4B1D-B20A-337157A732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AB536-FE1A-4A8E-AA10-FDFE2D8446F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slideLayout" Target="../slideLayouts/slideLayout7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" y="1905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161925" y="323850"/>
            <a:ext cx="8620125" cy="6248400"/>
          </a:xfrm>
          <a:prstGeom prst="roundRect">
            <a:avLst/>
          </a:prstGeom>
          <a:solidFill>
            <a:schemeClr val="bg1">
              <a:alpha val="79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Группа 43"/>
          <p:cNvGrpSpPr/>
          <p:nvPr/>
        </p:nvGrpSpPr>
        <p:grpSpPr>
          <a:xfrm>
            <a:off x="3739262" y="714374"/>
            <a:ext cx="1524000" cy="1619250"/>
            <a:chOff x="3739262" y="714374"/>
            <a:chExt cx="1524000" cy="1619250"/>
          </a:xfrm>
        </p:grpSpPr>
        <p:sp>
          <p:nvSpPr>
            <p:cNvPr id="10" name="Блок-схема: задержка 9"/>
            <p:cNvSpPr/>
            <p:nvPr/>
          </p:nvSpPr>
          <p:spPr>
            <a:xfrm rot="16200000">
              <a:off x="3691637" y="761999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691" y="865717"/>
              <a:ext cx="1016770" cy="1380614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2058099" y="4762499"/>
            <a:ext cx="1524000" cy="1619250"/>
            <a:chOff x="2058099" y="4762499"/>
            <a:chExt cx="1524000" cy="1619250"/>
          </a:xfrm>
        </p:grpSpPr>
        <p:sp>
          <p:nvSpPr>
            <p:cNvPr id="14" name="Блок-схема: задержка 13"/>
            <p:cNvSpPr/>
            <p:nvPr/>
          </p:nvSpPr>
          <p:spPr>
            <a:xfrm rot="5400000" flipV="1">
              <a:off x="2010474" y="4810124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7" r="8312"/>
            <a:stretch>
              <a:fillRect/>
            </a:stretch>
          </p:blipFill>
          <p:spPr>
            <a:xfrm>
              <a:off x="2197581" y="4814892"/>
              <a:ext cx="1224734" cy="1457322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7052846" y="4762498"/>
            <a:ext cx="1524000" cy="1619250"/>
            <a:chOff x="7052846" y="4762498"/>
            <a:chExt cx="1524000" cy="1619250"/>
          </a:xfrm>
        </p:grpSpPr>
        <p:sp>
          <p:nvSpPr>
            <p:cNvPr id="17" name="Блок-схема: задержка 16"/>
            <p:cNvSpPr/>
            <p:nvPr/>
          </p:nvSpPr>
          <p:spPr>
            <a:xfrm rot="5400000" flipV="1">
              <a:off x="7005221" y="4810123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7788" y="4828398"/>
              <a:ext cx="1274115" cy="1416569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357607" y="714375"/>
            <a:ext cx="1524000" cy="1619250"/>
            <a:chOff x="357607" y="714375"/>
            <a:chExt cx="1524000" cy="1619250"/>
          </a:xfrm>
        </p:grpSpPr>
        <p:sp>
          <p:nvSpPr>
            <p:cNvPr id="8" name="Блок-схема: задержка 7"/>
            <p:cNvSpPr/>
            <p:nvPr/>
          </p:nvSpPr>
          <p:spPr>
            <a:xfrm rot="16200000">
              <a:off x="309982" y="762000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98" r="8295"/>
            <a:stretch>
              <a:fillRect/>
            </a:stretch>
          </p:blipFill>
          <p:spPr>
            <a:xfrm>
              <a:off x="564444" y="833979"/>
              <a:ext cx="1173354" cy="1466561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5396054" y="714373"/>
            <a:ext cx="1524000" cy="1619250"/>
            <a:chOff x="5396054" y="714373"/>
            <a:chExt cx="1524000" cy="1619250"/>
          </a:xfrm>
        </p:grpSpPr>
        <p:sp>
          <p:nvSpPr>
            <p:cNvPr id="11" name="Блок-схема: задержка 10"/>
            <p:cNvSpPr/>
            <p:nvPr/>
          </p:nvSpPr>
          <p:spPr>
            <a:xfrm rot="16200000">
              <a:off x="5348429" y="761998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9562" y="1174076"/>
              <a:ext cx="1439316" cy="872313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357607" y="4762500"/>
            <a:ext cx="1524000" cy="1619250"/>
            <a:chOff x="357607" y="4762500"/>
            <a:chExt cx="1524000" cy="1619250"/>
          </a:xfrm>
        </p:grpSpPr>
        <p:sp>
          <p:nvSpPr>
            <p:cNvPr id="13" name="Блок-схема: задержка 12"/>
            <p:cNvSpPr/>
            <p:nvPr/>
          </p:nvSpPr>
          <p:spPr>
            <a:xfrm rot="5400000" flipV="1">
              <a:off x="309982" y="4810125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25" y="4828398"/>
              <a:ext cx="1323975" cy="1323975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5396054" y="4762498"/>
            <a:ext cx="1524000" cy="1619250"/>
            <a:chOff x="5396054" y="4762498"/>
            <a:chExt cx="1524000" cy="1619250"/>
          </a:xfrm>
        </p:grpSpPr>
        <p:sp>
          <p:nvSpPr>
            <p:cNvPr id="16" name="Блок-схема: задержка 15"/>
            <p:cNvSpPr/>
            <p:nvPr/>
          </p:nvSpPr>
          <p:spPr>
            <a:xfrm rot="5400000" flipV="1">
              <a:off x="5348429" y="4810123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63" b="-353"/>
            <a:stretch>
              <a:fillRect/>
            </a:stretch>
          </p:blipFill>
          <p:spPr>
            <a:xfrm>
              <a:off x="5521658" y="4873165"/>
              <a:ext cx="1272791" cy="1217931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2058099" y="714374"/>
            <a:ext cx="1524000" cy="1619250"/>
            <a:chOff x="2058099" y="714374"/>
            <a:chExt cx="1524000" cy="1619250"/>
          </a:xfrm>
        </p:grpSpPr>
        <p:sp>
          <p:nvSpPr>
            <p:cNvPr id="9" name="Блок-схема: задержка 8"/>
            <p:cNvSpPr/>
            <p:nvPr/>
          </p:nvSpPr>
          <p:spPr>
            <a:xfrm rot="16200000">
              <a:off x="2010474" y="761999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974" y="865717"/>
              <a:ext cx="1403084" cy="1403084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7052846" y="714373"/>
            <a:ext cx="1524000" cy="1619250"/>
            <a:chOff x="7052846" y="714373"/>
            <a:chExt cx="1524000" cy="1619250"/>
          </a:xfrm>
        </p:grpSpPr>
        <p:sp>
          <p:nvSpPr>
            <p:cNvPr id="12" name="Блок-схема: задержка 11"/>
            <p:cNvSpPr/>
            <p:nvPr/>
          </p:nvSpPr>
          <p:spPr>
            <a:xfrm rot="16200000">
              <a:off x="7005221" y="761998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78" t="6944" r="7841" b="4722"/>
            <a:stretch>
              <a:fillRect/>
            </a:stretch>
          </p:blipFill>
          <p:spPr>
            <a:xfrm>
              <a:off x="7272200" y="944290"/>
              <a:ext cx="1157705" cy="1331883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3739262" y="4762499"/>
            <a:ext cx="1524000" cy="1619250"/>
            <a:chOff x="3739262" y="4762499"/>
            <a:chExt cx="1524000" cy="1619250"/>
          </a:xfrm>
        </p:grpSpPr>
        <p:sp>
          <p:nvSpPr>
            <p:cNvPr id="15" name="Блок-схема: задержка 14"/>
            <p:cNvSpPr/>
            <p:nvPr/>
          </p:nvSpPr>
          <p:spPr>
            <a:xfrm rot="5400000" flipV="1">
              <a:off x="3691637" y="4810124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5" r="8707" b="3355"/>
            <a:stretch>
              <a:fillRect/>
            </a:stretch>
          </p:blipFill>
          <p:spPr>
            <a:xfrm>
              <a:off x="3956994" y="4873165"/>
              <a:ext cx="1161384" cy="1315900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636" y="3518452"/>
            <a:ext cx="3614858" cy="3292342"/>
          </a:xfrm>
          <a:prstGeom prst="rect">
            <a:avLst/>
          </a:prstGeom>
        </p:spPr>
      </p:pic>
      <p:pic>
        <p:nvPicPr>
          <p:cNvPr id="142" name="Picture 14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35390" y="2333625"/>
            <a:ext cx="3295650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41328 -0.353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4" y="-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 L 0.13802 -0.3541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1" y="-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0.27214 -0.3548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7" y="-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-0.27396 -0.3544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98" y="-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54922 -0.3548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61" y="-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5</cp:revision>
  <dcterms:created xsi:type="dcterms:W3CDTF">2024-05-13T08:49:00Z</dcterms:created>
  <dcterms:modified xsi:type="dcterms:W3CDTF">2024-06-18T11:10:07Z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4D05D0860A654BB78A4B392E73DF3B02_12</vt:lpwstr>
  </property>
  <property fmtid="{D5CDD505-2E9C-101B-9397-08002B2CF9AE}" pid="3" name="KSOProductBuildVer">
    <vt:lpwstr>1033-12.2.0.17119</vt:lpwstr>
  </property>
</Properties>
</file>