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023D-075F-481C-856A-003BD4E7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53DAE-13FE-42A6-92BD-4DECDACD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CE146-4128-48D8-8769-65D3DCFD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54A42-8FA0-4E84-BBE1-BA9082CC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6B3F9-8887-4F2C-AE04-6D30BB7E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7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C18B7-ACF8-4790-9BB5-C7774224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0144B-CF05-4C35-BF82-B40F803A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EE853-BECC-4914-912C-45C1756C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84F49-FF93-434D-BAD4-A0F9F244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8EA3A-A63F-4F98-913E-D93426FD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62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00524F-C917-47A4-8844-2609735A5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E92A2-D2A9-4F93-90D8-020FA0B87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804E-4669-463B-BCCF-8CCA51B0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FBD5E-DA12-4332-9817-1DF655FB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8228C-689B-45D7-9EF7-EA43F5F9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5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6BAE-CE1C-422B-BD56-450314D6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46826-2C1B-432D-9B30-8D4AD12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4E3D3-8529-4A8D-B818-84961396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2A5E2-68F1-49E9-8AAD-33DA57A9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453B3-729F-47BF-A9C3-4DA3D70F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90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C06D-DA65-4E65-BCC2-87477EDF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7D9B0-D7D0-4F8B-A84D-7619E9C7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94D49-12D0-4095-A9DA-5DF05D5B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78EE3-6DD2-4F4C-AE29-12ECA328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A508-B571-41E2-9B4A-AC203D9D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22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CFCDB-C390-43B2-8DEB-99BB006B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45D84-BF8B-4BE1-A349-C04882506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84C69-9577-447C-92E0-73BB860FF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8B48D-3A6B-4442-8750-B210F611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C5054-3A14-47B2-A700-D47F6893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251CF-6193-442B-8836-03F4323C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80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BA2E-EDD2-49EC-B899-384D3640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BE803-072A-4515-BC35-650F7252F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3BB09C-F77A-47F2-8069-5656A72A1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46F475-2C6C-4B8A-ABBC-6E9846C6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8ACFC-7727-4091-B9C1-6A72D300E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3FE01D-6761-4039-8825-87F89AA5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F2275C-183C-4350-8901-8CC79074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1FA6C7-2D84-4BCA-A811-57A30E9A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95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44CB2-55FE-4D42-B533-194143FA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548D56-2394-406C-A8AA-4BA14D1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34E79-75A6-4215-A603-400CB844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D7E6FA-5CF6-4112-8F99-3838591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4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94ACC0-62C4-45D4-8AE6-4E5EED02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33B97F-C7C5-4E00-8733-182CFA9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F28C3-451F-468E-9AB2-6CA3BCEE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3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BADAF-7E3E-4582-B3FB-C56FB92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6749D-0E4D-4BF0-AC8A-79E8545B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6189E-67E1-4F7B-B4E7-227750BB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5FDFD-F6FC-4096-A223-BDCEB483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BDF02-62AB-4682-80EC-6564A387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7CE1C-99E1-42CF-BB35-623D28A8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25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96994-946B-4E54-8685-41CD3C3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61DE84-CB14-4FD6-9577-194A8ECF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E03F5-8345-4F3C-94D7-5972C102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6DAC4-4BAE-42E4-85BF-8145324F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18403-74F3-42D2-BD08-63468EE4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5F621-DF6E-4258-B4D1-6F71554D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82529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A100-603E-4402-8523-7CDBF6CA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66D30-AADE-427F-9BC5-F0847406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13BA8-7E00-426F-B412-C015CD00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59C2-D72C-4C16-98BE-AF83F6E28E37}" type="datetimeFigureOut">
              <a:rPr lang="ru-UA" smtClean="0"/>
              <a:t>04.08.2024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47282-2D37-4358-B3FC-3561AE48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8ED09-0CE2-4C9A-877D-626AA02D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31C6-C635-4A30-BDFD-D18525E8C5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59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6EBAF-39A3-4E65-B67D-FFEEF435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7020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A5360-D37D-4E9C-B189-0AB554E16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8375" r="6511" b="9464"/>
          <a:stretch/>
        </p:blipFill>
        <p:spPr>
          <a:xfrm>
            <a:off x="4197497" y="708335"/>
            <a:ext cx="7251405" cy="5613990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4165861" y="708335"/>
            <a:ext cx="7248840" cy="5613990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787BBE-B24E-42A5-820C-574BE131CCFC}"/>
              </a:ext>
            </a:extLst>
          </p:cNvPr>
          <p:cNvGrpSpPr/>
          <p:nvPr/>
        </p:nvGrpSpPr>
        <p:grpSpPr>
          <a:xfrm>
            <a:off x="4962525" y="2079238"/>
            <a:ext cx="2910491" cy="3835587"/>
            <a:chOff x="4962525" y="2079238"/>
            <a:chExt cx="2910491" cy="383558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9FD9463-0D1B-4160-B4B9-8EA30D19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25" y="4163517"/>
              <a:ext cx="2152650" cy="1751308"/>
            </a:xfrm>
            <a:prstGeom prst="rect">
              <a:avLst/>
            </a:prstGeom>
          </p:spPr>
        </p:pic>
        <p:sp>
          <p:nvSpPr>
            <p:cNvPr id="11" name="Облачко с текстом: овальное 10">
              <a:extLst>
                <a:ext uri="{FF2B5EF4-FFF2-40B4-BE49-F238E27FC236}">
                  <a16:creationId xmlns:a16="http://schemas.microsoft.com/office/drawing/2014/main" id="{170C80D0-58BF-494A-BDCE-01E2BE107692}"/>
                </a:ext>
              </a:extLst>
            </p:cNvPr>
            <p:cNvSpPr/>
            <p:nvPr/>
          </p:nvSpPr>
          <p:spPr>
            <a:xfrm>
              <a:off x="5220127" y="2079238"/>
              <a:ext cx="2652889" cy="1998133"/>
            </a:xfrm>
            <a:prstGeom prst="wedgeEllipseCallout">
              <a:avLst/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Целая пицца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3CC90FE-918B-4B9B-B30F-CE65ABBB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82" y="2567227"/>
              <a:ext cx="1749778" cy="131233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9012B1B-3A3B-4808-8C13-67E7B8082F2A}"/>
              </a:ext>
            </a:extLst>
          </p:cNvPr>
          <p:cNvGrpSpPr/>
          <p:nvPr/>
        </p:nvGrpSpPr>
        <p:grpSpPr>
          <a:xfrm>
            <a:off x="6335119" y="1431525"/>
            <a:ext cx="4633576" cy="3748783"/>
            <a:chOff x="6335119" y="1431525"/>
            <a:chExt cx="4633576" cy="37487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EC47FA-F442-4F6D-BD89-28449579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89017" y="3429000"/>
              <a:ext cx="2079678" cy="1751308"/>
            </a:xfrm>
            <a:prstGeom prst="rect">
              <a:avLst/>
            </a:prstGeom>
          </p:spPr>
        </p:pic>
        <p:sp>
          <p:nvSpPr>
            <p:cNvPr id="17" name="Облачко с текстом: овальное 16">
              <a:extLst>
                <a:ext uri="{FF2B5EF4-FFF2-40B4-BE49-F238E27FC236}">
                  <a16:creationId xmlns:a16="http://schemas.microsoft.com/office/drawing/2014/main" id="{D65BE337-99D8-4CE0-89DE-AFD6DD527273}"/>
                </a:ext>
              </a:extLst>
            </p:cNvPr>
            <p:cNvSpPr/>
            <p:nvPr/>
          </p:nvSpPr>
          <p:spPr>
            <a:xfrm>
              <a:off x="6335119" y="1431525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Девица красавица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F5E836-C9AD-4248-B7E3-ABE1822BE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8422" y="2079452"/>
              <a:ext cx="1246282" cy="131233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7A7E39F-AA43-43DF-AF6A-3333553488C1}"/>
              </a:ext>
            </a:extLst>
          </p:cNvPr>
          <p:cNvGrpSpPr/>
          <p:nvPr/>
        </p:nvGrpSpPr>
        <p:grpSpPr>
          <a:xfrm>
            <a:off x="5678951" y="1906531"/>
            <a:ext cx="4674003" cy="4033357"/>
            <a:chOff x="5678951" y="1906531"/>
            <a:chExt cx="4674003" cy="403335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688D98D-1CA5-42AA-BC3C-FDEE8963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17730" y="3904664"/>
              <a:ext cx="2035224" cy="2035224"/>
            </a:xfrm>
            <a:prstGeom prst="rect">
              <a:avLst/>
            </a:prstGeom>
          </p:spPr>
        </p:pic>
        <p:sp>
          <p:nvSpPr>
            <p:cNvPr id="21" name="Облачко с текстом: овальное 20">
              <a:extLst>
                <a:ext uri="{FF2B5EF4-FFF2-40B4-BE49-F238E27FC236}">
                  <a16:creationId xmlns:a16="http://schemas.microsoft.com/office/drawing/2014/main" id="{78944E9F-C96F-4F05-8B77-20C99F1EDE8E}"/>
                </a:ext>
              </a:extLst>
            </p:cNvPr>
            <p:cNvSpPr/>
            <p:nvPr/>
          </p:nvSpPr>
          <p:spPr>
            <a:xfrm>
              <a:off x="5678951" y="1906531"/>
              <a:ext cx="2652889" cy="1998133"/>
            </a:xfrm>
            <a:prstGeom prst="wedgeEllipseCallout">
              <a:avLst>
                <a:gd name="adj1" fmla="val 53635"/>
                <a:gd name="adj2" fmla="val 48941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Певец месяца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60D8E1D-583F-4FDC-A7A2-9C940808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4095" y="2497140"/>
              <a:ext cx="1312334" cy="131233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F4D3D98-2600-40BB-AF7A-E24EC8C88D21}"/>
              </a:ext>
            </a:extLst>
          </p:cNvPr>
          <p:cNvGrpSpPr/>
          <p:nvPr/>
        </p:nvGrpSpPr>
        <p:grpSpPr>
          <a:xfrm>
            <a:off x="5678787" y="1772356"/>
            <a:ext cx="4435579" cy="4041079"/>
            <a:chOff x="3896261" y="1772356"/>
            <a:chExt cx="4435579" cy="40410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EA5787-C368-4394-8794-F0A0F0EE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6261" y="4062127"/>
              <a:ext cx="1737316" cy="1751308"/>
            </a:xfrm>
            <a:prstGeom prst="rect">
              <a:avLst/>
            </a:prstGeom>
          </p:spPr>
        </p:pic>
        <p:sp>
          <p:nvSpPr>
            <p:cNvPr id="25" name="Облачко с текстом: овальное 24">
              <a:extLst>
                <a:ext uri="{FF2B5EF4-FFF2-40B4-BE49-F238E27FC236}">
                  <a16:creationId xmlns:a16="http://schemas.microsoft.com/office/drawing/2014/main" id="{2CBD81CB-9BE0-43F2-AD85-3F4DAA660BF0}"/>
                </a:ext>
              </a:extLst>
            </p:cNvPr>
            <p:cNvSpPr/>
            <p:nvPr/>
          </p:nvSpPr>
          <p:spPr>
            <a:xfrm>
              <a:off x="5294489" y="1772356"/>
              <a:ext cx="3037351" cy="1873416"/>
            </a:xfrm>
            <a:prstGeom prst="wedgeEllipseCallout">
              <a:avLst>
                <a:gd name="adj1" fmla="val -50804"/>
                <a:gd name="adj2" fmla="val 76660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Теплица строится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3946DB-939F-4C46-B043-2F381C25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8888" y="2323117"/>
              <a:ext cx="1388533" cy="132265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63CB911-E323-40BA-BDB1-AA27587C3BBF}"/>
              </a:ext>
            </a:extLst>
          </p:cNvPr>
          <p:cNvGrpSpPr/>
          <p:nvPr/>
        </p:nvGrpSpPr>
        <p:grpSpPr>
          <a:xfrm>
            <a:off x="5220127" y="1048944"/>
            <a:ext cx="4748946" cy="3904081"/>
            <a:chOff x="5220127" y="1048944"/>
            <a:chExt cx="4748946" cy="390408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971EDDC-5C60-4B76-AAD4-C2A8932E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17765" y="3201717"/>
              <a:ext cx="1751308" cy="1751308"/>
            </a:xfrm>
            <a:prstGeom prst="rect">
              <a:avLst/>
            </a:prstGeom>
          </p:spPr>
        </p:pic>
        <p:sp>
          <p:nvSpPr>
            <p:cNvPr id="29" name="Облачко с текстом: овальное 28">
              <a:extLst>
                <a:ext uri="{FF2B5EF4-FFF2-40B4-BE49-F238E27FC236}">
                  <a16:creationId xmlns:a16="http://schemas.microsoft.com/office/drawing/2014/main" id="{E96950F2-3664-4C7F-AADB-197CB16BC2CC}"/>
                </a:ext>
              </a:extLst>
            </p:cNvPr>
            <p:cNvSpPr/>
            <p:nvPr/>
          </p:nvSpPr>
          <p:spPr>
            <a:xfrm>
              <a:off x="5220127" y="1048944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Крутится мельница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CF939B2-389F-4DF7-80D2-083B6BFE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0965" y="1716232"/>
              <a:ext cx="1485485" cy="148548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44106-5614-43F3-8B81-A3AFB6FAE182}"/>
              </a:ext>
            </a:extLst>
          </p:cNvPr>
          <p:cNvGrpSpPr/>
          <p:nvPr/>
        </p:nvGrpSpPr>
        <p:grpSpPr>
          <a:xfrm>
            <a:off x="4915327" y="1098059"/>
            <a:ext cx="4449571" cy="4168579"/>
            <a:chOff x="4915327" y="1098059"/>
            <a:chExt cx="4449571" cy="416857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7E132A2-1E1C-4986-8270-11AAEB2B9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3590" y="3515330"/>
              <a:ext cx="1751308" cy="1751308"/>
            </a:xfrm>
            <a:prstGeom prst="rect">
              <a:avLst/>
            </a:prstGeom>
          </p:spPr>
        </p:pic>
        <p:sp>
          <p:nvSpPr>
            <p:cNvPr id="33" name="Облачко с текстом: овальное 32">
              <a:extLst>
                <a:ext uri="{FF2B5EF4-FFF2-40B4-BE49-F238E27FC236}">
                  <a16:creationId xmlns:a16="http://schemas.microsoft.com/office/drawing/2014/main" id="{C2DC0374-3A72-4A20-967C-ED92AC65AC7D}"/>
                </a:ext>
              </a:extLst>
            </p:cNvPr>
            <p:cNvSpPr/>
            <p:nvPr/>
          </p:nvSpPr>
          <p:spPr>
            <a:xfrm>
              <a:off x="4915327" y="1098059"/>
              <a:ext cx="3269117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Лисица-сестрица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C2E52E9-CCB4-441B-AB99-0AE2B6E9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3757" y="1765593"/>
              <a:ext cx="1626193" cy="162619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5AB7444-B1E6-4C6E-BD69-EC30292B5B1C}"/>
              </a:ext>
            </a:extLst>
          </p:cNvPr>
          <p:cNvGrpSpPr/>
          <p:nvPr/>
        </p:nvGrpSpPr>
        <p:grpSpPr>
          <a:xfrm>
            <a:off x="5247584" y="2026473"/>
            <a:ext cx="5246203" cy="3409498"/>
            <a:chOff x="5247584" y="2026473"/>
            <a:chExt cx="5246203" cy="340949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9D1994C-36B7-47E8-9377-B232BA02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2479" y="3684663"/>
              <a:ext cx="1751308" cy="1751308"/>
            </a:xfrm>
            <a:prstGeom prst="rect">
              <a:avLst/>
            </a:prstGeom>
          </p:spPr>
        </p:pic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01B8BCDE-C233-49CC-8FF6-EFCB1FB18A44}"/>
                </a:ext>
              </a:extLst>
            </p:cNvPr>
            <p:cNvSpPr/>
            <p:nvPr/>
          </p:nvSpPr>
          <p:spPr>
            <a:xfrm>
              <a:off x="5247584" y="2026473"/>
              <a:ext cx="3494895" cy="2293727"/>
            </a:xfrm>
            <a:prstGeom prst="wedgeEllipseCallout">
              <a:avLst>
                <a:gd name="adj1" fmla="val 49267"/>
                <a:gd name="adj2" fmla="val 51672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Разноцветные цветы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2969A42-B752-4FFB-B3D6-9A9D519DD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5004" y="2772833"/>
              <a:ext cx="1312334" cy="1312334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495F0A-305A-4BEE-BE9F-FDDEF8A6FDEC}"/>
              </a:ext>
            </a:extLst>
          </p:cNvPr>
          <p:cNvGrpSpPr/>
          <p:nvPr/>
        </p:nvGrpSpPr>
        <p:grpSpPr>
          <a:xfrm>
            <a:off x="4605867" y="1715292"/>
            <a:ext cx="5867707" cy="3222489"/>
            <a:chOff x="4605867" y="1715292"/>
            <a:chExt cx="5867707" cy="322248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9698BD2-923A-4095-8F33-8EBE21B0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22266" y="3186473"/>
              <a:ext cx="1751308" cy="1751308"/>
            </a:xfrm>
            <a:prstGeom prst="rect">
              <a:avLst/>
            </a:prstGeom>
          </p:spPr>
        </p:pic>
        <p:sp>
          <p:nvSpPr>
            <p:cNvPr id="42" name="Облачко с текстом: овальное 41">
              <a:extLst>
                <a:ext uri="{FF2B5EF4-FFF2-40B4-BE49-F238E27FC236}">
                  <a16:creationId xmlns:a16="http://schemas.microsoft.com/office/drawing/2014/main" id="{7067B61D-7B08-4B4B-8C71-C7B3E133A329}"/>
                </a:ext>
              </a:extLst>
            </p:cNvPr>
            <p:cNvSpPr/>
            <p:nvPr/>
          </p:nvSpPr>
          <p:spPr>
            <a:xfrm>
              <a:off x="4605867" y="1715292"/>
              <a:ext cx="3494895" cy="2293727"/>
            </a:xfrm>
            <a:prstGeom prst="wedgeEllipseCallout">
              <a:avLst>
                <a:gd name="adj1" fmla="val 65095"/>
                <a:gd name="adj2" fmla="val 48227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Яйцо курицы 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BDD6989-4906-4D6C-B359-C9B716D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1848" y="2375007"/>
              <a:ext cx="1622931" cy="162293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A5D09C7-DC39-43DE-9F86-B79C3F553849}"/>
              </a:ext>
            </a:extLst>
          </p:cNvPr>
          <p:cNvGrpSpPr/>
          <p:nvPr/>
        </p:nvGrpSpPr>
        <p:grpSpPr>
          <a:xfrm>
            <a:off x="5384802" y="996285"/>
            <a:ext cx="4490461" cy="4366217"/>
            <a:chOff x="5192890" y="905974"/>
            <a:chExt cx="4490461" cy="436621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A14CF96-A948-43AD-A15B-8E67637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932043" y="3520883"/>
              <a:ext cx="1751308" cy="1751308"/>
            </a:xfrm>
            <a:prstGeom prst="rect">
              <a:avLst/>
            </a:prstGeom>
          </p:spPr>
        </p:pic>
        <p:sp>
          <p:nvSpPr>
            <p:cNvPr id="47" name="Облачко с текстом: овальное 46">
              <a:extLst>
                <a:ext uri="{FF2B5EF4-FFF2-40B4-BE49-F238E27FC236}">
                  <a16:creationId xmlns:a16="http://schemas.microsoft.com/office/drawing/2014/main" id="{17E53A24-9CFE-45D3-93E0-E3A5B95C9EF9}"/>
                </a:ext>
              </a:extLst>
            </p:cNvPr>
            <p:cNvSpPr/>
            <p:nvPr/>
          </p:nvSpPr>
          <p:spPr>
            <a:xfrm>
              <a:off x="5192890" y="905974"/>
              <a:ext cx="3494895" cy="2293727"/>
            </a:xfrm>
            <a:prstGeom prst="wedgeEllipseCallout">
              <a:avLst>
                <a:gd name="adj1" fmla="val 37316"/>
                <a:gd name="adj2" fmla="val 67914"/>
              </a:avLst>
            </a:prstGeom>
            <a:solidFill>
              <a:schemeClr val="bg1">
                <a:alpha val="86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Ценное кольцо</a:t>
              </a: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D92B0E5-7D25-49DF-9A9B-F3D355D1D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2976" y="1674091"/>
              <a:ext cx="1474722" cy="1478714"/>
            </a:xfrm>
            <a:prstGeom prst="rect">
              <a:avLst/>
            </a:prstGeom>
          </p:spPr>
        </p:pic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0D5C402F-990C-4CED-B2CE-4FC7747C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39" y="415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подарок Рисунок 21">
            <a:extLst>
              <a:ext uri="{FF2B5EF4-FFF2-40B4-BE49-F238E27FC236}">
                <a16:creationId xmlns:a16="http://schemas.microsoft.com/office/drawing/2014/main" id="{D2FD57F0-CBC8-4463-BAB5-44656BDB97C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0429" r="3202"/>
          <a:stretch/>
        </p:blipFill>
        <p:spPr>
          <a:xfrm>
            <a:off x="54644" y="41563"/>
            <a:ext cx="1076315" cy="11559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D83440E-BB91-4D66-A48D-443C17C476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95" y="981100"/>
            <a:ext cx="4821371" cy="4821371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187" y="28545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6</cp:revision>
  <dcterms:created xsi:type="dcterms:W3CDTF">2024-08-03T20:45:47Z</dcterms:created>
  <dcterms:modified xsi:type="dcterms:W3CDTF">2024-08-03T21:45:43Z</dcterms:modified>
</cp:coreProperties>
</file>