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75" d="100"/>
          <a:sy n="75" d="100"/>
        </p:scale>
        <p:origin x="12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03CA74-4B1E-A0BC-C7DF-AE6141B9E415}"/>
              </a:ext>
            </a:extLst>
          </p:cNvPr>
          <p:cNvGrpSpPr/>
          <p:nvPr/>
        </p:nvGrpSpPr>
        <p:grpSpPr>
          <a:xfrm>
            <a:off x="1910079" y="3958148"/>
            <a:ext cx="1674541" cy="1254254"/>
            <a:chOff x="2085148" y="5712558"/>
            <a:chExt cx="1674541" cy="1254254"/>
          </a:xfrm>
        </p:grpSpPr>
        <p:pic>
          <p:nvPicPr>
            <p:cNvPr id="29" name="Рисунок 28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94BDB01-E6C7-247A-D1E4-23BAD865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8" y="5712558"/>
              <a:ext cx="1674541" cy="1254254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3" name="Рисунок 12" descr="Изображение выглядит как транспортное средство, колесо, мотоцикл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9C17B30-A015-786F-C1BE-F5DA8164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902" y="5729608"/>
              <a:ext cx="1365901" cy="102442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D64476-D9C7-B818-DF14-9D60C789817D}"/>
              </a:ext>
            </a:extLst>
          </p:cNvPr>
          <p:cNvGrpSpPr/>
          <p:nvPr/>
        </p:nvGrpSpPr>
        <p:grpSpPr>
          <a:xfrm>
            <a:off x="4066331" y="1856584"/>
            <a:ext cx="2683296" cy="2683296"/>
            <a:chOff x="7886354" y="630291"/>
            <a:chExt cx="2683296" cy="2683296"/>
          </a:xfrm>
        </p:grpSpPr>
        <p:pic>
          <p:nvPicPr>
            <p:cNvPr id="41" name="Рисунок 40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F4CEC5F-822C-BD19-C76B-06748FA2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354" y="630291"/>
              <a:ext cx="2683296" cy="268329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Устройство вывода, Персональный компьютер, Оргтех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0367D8D-5C30-5B98-C924-15917F9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553" y="1455373"/>
              <a:ext cx="1510515" cy="151051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B27811-7DF6-5853-5D4B-7EA69D359C99}"/>
              </a:ext>
            </a:extLst>
          </p:cNvPr>
          <p:cNvGrpSpPr/>
          <p:nvPr/>
        </p:nvGrpSpPr>
        <p:grpSpPr>
          <a:xfrm>
            <a:off x="5399310" y="4174439"/>
            <a:ext cx="1938587" cy="1473495"/>
            <a:chOff x="6854618" y="4542117"/>
            <a:chExt cx="1938587" cy="1473495"/>
          </a:xfrm>
        </p:grpSpPr>
        <p:pic>
          <p:nvPicPr>
            <p:cNvPr id="23" name="Рисунок 2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6AB6B1D-CAC6-3759-51F0-194844C6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18" y="4542117"/>
              <a:ext cx="1938587" cy="147349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еда, Быстрое питание, сэндвич, Американская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9293621-E80F-AD42-2395-84546A8B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3" y="4556385"/>
              <a:ext cx="1361737" cy="136357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E8E969-6992-71F8-E5C3-F0907D9BA295}"/>
              </a:ext>
            </a:extLst>
          </p:cNvPr>
          <p:cNvGrpSpPr/>
          <p:nvPr/>
        </p:nvGrpSpPr>
        <p:grpSpPr>
          <a:xfrm>
            <a:off x="7525607" y="3441297"/>
            <a:ext cx="1940984" cy="1671434"/>
            <a:chOff x="9626576" y="2636586"/>
            <a:chExt cx="1940984" cy="1671434"/>
          </a:xfrm>
        </p:grpSpPr>
        <p:pic>
          <p:nvPicPr>
            <p:cNvPr id="33" name="Рисунок 3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E5373CC-852C-AAE7-D1F3-C32CCA54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76" y="2798851"/>
              <a:ext cx="1940984" cy="1509169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8ABC1498-9193-F7E8-8B9F-6005A22A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18" y="2636586"/>
              <a:ext cx="1584828" cy="1584828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7" y="593869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04245" y="3657053"/>
            <a:ext cx="27527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2024-11-26T12:55:49Z</dcterms:modified>
</cp:coreProperties>
</file>