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28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67186"/>
            <a:ext cx="3976643" cy="39766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3336"/>
            <a:ext cx="1798934" cy="1798934"/>
          </a:xfrm>
          <a:prstGeom prst="rect">
            <a:avLst/>
          </a:prstGeom>
        </p:spPr>
      </p:pic>
      <p:sp>
        <p:nvSpPr>
          <p:cNvPr id="11" name="Равнобедренный треугольник 10"/>
          <p:cNvSpPr/>
          <p:nvPr/>
        </p:nvSpPr>
        <p:spPr>
          <a:xfrm rot="10800000">
            <a:off x="1798094" y="-203441"/>
            <a:ext cx="3385615" cy="4583790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93" y="1031670"/>
            <a:ext cx="1800200" cy="1800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86" y="1210668"/>
            <a:ext cx="1112814" cy="14422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18" y="790133"/>
            <a:ext cx="1926550" cy="1926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16" y="1258554"/>
            <a:ext cx="1346433" cy="1346433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72200" y="2283336"/>
            <a:ext cx="1762125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34 -0.03458 L 3.88889E-6 -1.39241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172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Администратор</cp:lastModifiedBy>
  <cp:revision>17</cp:revision>
  <dcterms:created xsi:type="dcterms:W3CDTF">2024-05-08T14:19:00Z</dcterms:created>
  <dcterms:modified xsi:type="dcterms:W3CDTF">2024-10-28T11:35:51Z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98D53DDE21E6496DB2D72593A9FAB617_12</vt:lpwstr>
  </property>
  <property fmtid="{D5CDD505-2E9C-101B-9397-08002B2CF9AE}" pid="3" name="KSOProductBuildVer">
    <vt:lpwstr>1033-12.2.0.17153</vt:lpwstr>
  </property>
</Properties>
</file>