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Знайди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кругле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2673" y="92160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їзде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плаває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2119" y="891539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12709" y="90447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437" y="87004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6" y="3311877"/>
            <a:ext cx="3615090" cy="3281835"/>
          </a:xfrm>
          <a:prstGeom prst="rect">
            <a:avLst/>
          </a:prstGeom>
        </p:spPr>
      </p:pic>
      <p:pic>
        <p:nvPicPr>
          <p:cNvPr id="385" name="Picture 38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53045" y="1849120"/>
            <a:ext cx="2590800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2024-05-05T16:15:00Z</dcterms:created>
  <dcterms:modified xsi:type="dcterms:W3CDTF">2024-11-13T13:13:41Z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</Properties>
</file>