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0"/>
  </p:normalViewPr>
  <p:slideViewPr>
    <p:cSldViewPr snapToGrid="0">
      <p:cViewPr varScale="1">
        <p:scale>
          <a:sx n="74" d="100"/>
          <a:sy n="74" d="100"/>
        </p:scale>
        <p:origin x="17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71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67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61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41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2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8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7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952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31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19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44B1-1E6D-4193-9526-A771AAC3A19E}" type="datetimeFigureOut">
              <a:rPr lang="ru-RU" smtClean="0"/>
              <a:t>02.09.2024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17D9A-A706-4DEB-AFFE-2C49D388F9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4" y="1"/>
            <a:ext cx="1220237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9" y="5766145"/>
            <a:ext cx="1091376" cy="1104934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2" name="Группа 21"/>
          <p:cNvGrpSpPr/>
          <p:nvPr/>
        </p:nvGrpSpPr>
        <p:grpSpPr>
          <a:xfrm>
            <a:off x="2389815" y="4482984"/>
            <a:ext cx="2281876" cy="2281876"/>
            <a:chOff x="1244076" y="4244573"/>
            <a:chExt cx="2281876" cy="2281876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076" y="4244573"/>
              <a:ext cx="2281876" cy="2281876"/>
            </a:xfrm>
            <a:prstGeom prst="rect">
              <a:avLst/>
            </a:prstGeom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1817189" y="5514656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МОЙ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772018" y="4525663"/>
            <a:ext cx="1906621" cy="2239236"/>
            <a:chOff x="6966376" y="4395038"/>
            <a:chExt cx="1906621" cy="223923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2" r="8292"/>
            <a:stretch/>
          </p:blipFill>
          <p:spPr>
            <a:xfrm>
              <a:off x="6966376" y="4395038"/>
              <a:ext cx="1906621" cy="2239236"/>
            </a:xfrm>
            <a:prstGeom prst="rect">
              <a:avLst/>
            </a:prstGeom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7466138" y="5553567"/>
              <a:ext cx="945813" cy="49703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/>
                <a:t>МОЯ</a:t>
              </a:r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1" r="26103"/>
          <a:stretch/>
        </p:blipFill>
        <p:spPr>
          <a:xfrm flipH="1">
            <a:off x="1106127" y="3438971"/>
            <a:ext cx="1297859" cy="319774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837" y="3252494"/>
            <a:ext cx="3224194" cy="3224194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69889" y="606906"/>
            <a:ext cx="3040192" cy="2645588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38" l="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11" y="895542"/>
            <a:ext cx="2000845" cy="2000845"/>
          </a:xfrm>
          <a:prstGeom prst="rect">
            <a:avLst/>
          </a:prstGeom>
          <a:effectLst>
            <a:glow rad="127000">
              <a:schemeClr val="bg1">
                <a:alpha val="95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259" y="1128799"/>
            <a:ext cx="1781878" cy="1753819"/>
          </a:xfrm>
          <a:prstGeom prst="rect">
            <a:avLst/>
          </a:prstGeom>
          <a:effectLst>
            <a:glow rad="152400">
              <a:schemeClr val="bg1">
                <a:alpha val="98000"/>
              </a:schemeClr>
            </a:glo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527" y="575270"/>
            <a:ext cx="2653561" cy="2912519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585" y="1115110"/>
            <a:ext cx="2004055" cy="206156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9747" y="958409"/>
            <a:ext cx="1973119" cy="1973119"/>
          </a:xfrm>
          <a:prstGeom prst="rect">
            <a:avLst/>
          </a:prstGeom>
          <a:effectLst>
            <a:glow rad="2413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05883" y="1271248"/>
            <a:ext cx="2042484" cy="158868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187" y="907990"/>
            <a:ext cx="2117790" cy="2117790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82" y="1281467"/>
            <a:ext cx="1744987" cy="1725430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0" y="1045009"/>
            <a:ext cx="1921056" cy="2000845"/>
          </a:xfrm>
          <a:prstGeom prst="rect">
            <a:avLst/>
          </a:prstGeom>
          <a:effectLst>
            <a:glow rad="114300">
              <a:schemeClr val="bg1">
                <a:alpha val="99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35" y="1220608"/>
            <a:ext cx="1845597" cy="176426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75" y="1197003"/>
            <a:ext cx="1245158" cy="1650483"/>
          </a:xfrm>
          <a:prstGeom prst="rect">
            <a:avLst/>
          </a:prstGeom>
          <a:effectLst>
            <a:glow rad="139700">
              <a:schemeClr val="bg1">
                <a:alpha val="87000"/>
              </a:schemeClr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2" y="1179891"/>
            <a:ext cx="1664408" cy="1731083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64" y="1137849"/>
            <a:ext cx="1862734" cy="1880015"/>
          </a:xfrm>
          <a:prstGeom prst="rect">
            <a:avLst/>
          </a:prstGeom>
          <a:effectLst>
            <a:glow rad="127000">
              <a:schemeClr val="bg1">
                <a:alpha val="98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90" y="1513802"/>
            <a:ext cx="1530120" cy="133941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483" y="1051132"/>
            <a:ext cx="1480289" cy="1910984"/>
          </a:xfrm>
          <a:prstGeom prst="rect">
            <a:avLst/>
          </a:prstGeom>
          <a:effectLst>
            <a:glow rad="1651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114" y="1369913"/>
            <a:ext cx="1787349" cy="1568154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0" y="733808"/>
            <a:ext cx="2498730" cy="2466153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49B41B-6699-25B7-0E1F-9D9C47F3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" name="Picture 14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769730" y="3708971"/>
            <a:ext cx="2181225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1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6 L -0.19232 0.5182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2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18321 0.4838 " pathEditMode="relative" rAng="0" ptsTypes="AA">
                                      <p:cBhvr>
                                        <p:cTn id="34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18932 0.52222 " pathEditMode="relative" rAng="0" ptsTypes="AA">
                                      <p:cBhvr>
                                        <p:cTn id="51" dur="2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1931 0.49513 " pathEditMode="relative" rAng="0" ptsTypes="AA">
                                      <p:cBhvr>
                                        <p:cTn id="68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81481E-6 L 0.18333 0.51713 " pathEditMode="relative" rAng="0" ptsTypes="AA">
                                      <p:cBhvr>
                                        <p:cTn id="8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806 0.48681 " pathEditMode="relative" rAng="0" ptsTypes="AA">
                                      <p:cBhvr>
                                        <p:cTn id="102" dur="2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5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19661 0.5088 " pathEditMode="relative" rAng="0" ptsTypes="AA">
                                      <p:cBhvr>
                                        <p:cTn id="119" dur="2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31" y="2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18398 0.51667 " pathEditMode="relative" rAng="0" ptsTypes="AA">
                                      <p:cBhvr>
                                        <p:cTn id="136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93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19</cp:revision>
  <dcterms:created xsi:type="dcterms:W3CDTF">2024-08-15T20:16:09Z</dcterms:created>
  <dcterms:modified xsi:type="dcterms:W3CDTF">2024-09-02T07:23:08Z</dcterms:modified>
</cp:coreProperties>
</file>