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65989" y="494971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70757" y="507291"/>
            <a:ext cx="1772266" cy="1641560"/>
            <a:chOff x="395654" y="686088"/>
            <a:chExt cx="1772266" cy="1641560"/>
          </a:xfrm>
        </p:grpSpPr>
        <p:sp>
          <p:nvSpPr>
            <p:cNvPr id="27" name="Овал 26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1" y="686088"/>
              <a:ext cx="1613734" cy="161373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9215365" y="494971"/>
            <a:ext cx="1772266" cy="1742759"/>
            <a:chOff x="2075216" y="2789535"/>
            <a:chExt cx="1772266" cy="1742759"/>
          </a:xfrm>
        </p:grpSpPr>
        <p:sp>
          <p:nvSpPr>
            <p:cNvPr id="30" name="Овал 29"/>
            <p:cNvSpPr/>
            <p:nvPr/>
          </p:nvSpPr>
          <p:spPr>
            <a:xfrm>
              <a:off x="2075216" y="2932124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6" r="14628"/>
            <a:stretch>
              <a:fillRect/>
            </a:stretch>
          </p:blipFill>
          <p:spPr>
            <a:xfrm>
              <a:off x="2304228" y="2789535"/>
              <a:ext cx="1335652" cy="171540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776544" y="494971"/>
            <a:ext cx="1772266" cy="1742759"/>
            <a:chOff x="2075216" y="2789535"/>
            <a:chExt cx="1772266" cy="1742759"/>
          </a:xfrm>
        </p:grpSpPr>
        <p:sp>
          <p:nvSpPr>
            <p:cNvPr id="33" name="Овал 32"/>
            <p:cNvSpPr/>
            <p:nvPr/>
          </p:nvSpPr>
          <p:spPr>
            <a:xfrm>
              <a:off x="2075216" y="2932124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6" r="14628"/>
            <a:stretch>
              <a:fillRect/>
            </a:stretch>
          </p:blipFill>
          <p:spPr>
            <a:xfrm>
              <a:off x="2304228" y="2789535"/>
              <a:ext cx="1335652" cy="171540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592507" y="585216"/>
            <a:ext cx="1772266" cy="1641560"/>
            <a:chOff x="395654" y="686088"/>
            <a:chExt cx="1772266" cy="1641560"/>
          </a:xfrm>
        </p:grpSpPr>
        <p:sp>
          <p:nvSpPr>
            <p:cNvPr id="36" name="Овал 35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1" y="686088"/>
              <a:ext cx="1613734" cy="16137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976225" y="545571"/>
            <a:ext cx="1772266" cy="1641560"/>
            <a:chOff x="395654" y="686088"/>
            <a:chExt cx="1772266" cy="1641560"/>
          </a:xfrm>
        </p:grpSpPr>
        <p:sp>
          <p:nvSpPr>
            <p:cNvPr id="39" name="Овал 38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1" y="686088"/>
              <a:ext cx="1613734" cy="161373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390349" y="585216"/>
            <a:ext cx="1772266" cy="1641560"/>
            <a:chOff x="395654" y="686088"/>
            <a:chExt cx="1772266" cy="1641560"/>
          </a:xfrm>
        </p:grpSpPr>
        <p:sp>
          <p:nvSpPr>
            <p:cNvPr id="42" name="Овал 41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1" y="686088"/>
              <a:ext cx="1613734" cy="161373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242959" y="626606"/>
            <a:ext cx="1772266" cy="1600170"/>
            <a:chOff x="-24230" y="4158258"/>
            <a:chExt cx="1996078" cy="1883283"/>
          </a:xfrm>
        </p:grpSpPr>
        <p:sp>
          <p:nvSpPr>
            <p:cNvPr id="18" name="Овал 17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sp>
        <p:nvSpPr>
          <p:cNvPr id="3" name="Прямоугольник: скругленные углы 2"/>
          <p:cNvSpPr/>
          <p:nvPr/>
        </p:nvSpPr>
        <p:spPr>
          <a:xfrm>
            <a:off x="90667" y="2528216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126502" y="2732575"/>
            <a:ext cx="1772266" cy="1600170"/>
            <a:chOff x="1885247" y="3134315"/>
            <a:chExt cx="1772266" cy="1600170"/>
          </a:xfrm>
        </p:grpSpPr>
        <p:sp>
          <p:nvSpPr>
            <p:cNvPr id="57" name="Овал 56"/>
            <p:cNvSpPr/>
            <p:nvPr/>
          </p:nvSpPr>
          <p:spPr>
            <a:xfrm>
              <a:off x="1885247" y="3134315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692" y="3190973"/>
              <a:ext cx="1538250" cy="1524000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1914864" y="2686317"/>
            <a:ext cx="1772266" cy="1684883"/>
            <a:chOff x="3827714" y="2245319"/>
            <a:chExt cx="1772266" cy="1684883"/>
          </a:xfrm>
        </p:grpSpPr>
        <p:sp>
          <p:nvSpPr>
            <p:cNvPr id="63" name="Овал 62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3648394" y="2654093"/>
            <a:ext cx="1772266" cy="1684883"/>
            <a:chOff x="3827714" y="2245319"/>
            <a:chExt cx="1772266" cy="1684883"/>
          </a:xfrm>
        </p:grpSpPr>
        <p:sp>
          <p:nvSpPr>
            <p:cNvPr id="60" name="Овал 59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500274" y="2701746"/>
            <a:ext cx="1772266" cy="1600170"/>
            <a:chOff x="1885247" y="3134315"/>
            <a:chExt cx="1772266" cy="1600170"/>
          </a:xfrm>
        </p:grpSpPr>
        <p:sp>
          <p:nvSpPr>
            <p:cNvPr id="54" name="Овал 53"/>
            <p:cNvSpPr/>
            <p:nvPr/>
          </p:nvSpPr>
          <p:spPr>
            <a:xfrm>
              <a:off x="1885247" y="3134315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692" y="3190973"/>
              <a:ext cx="1538250" cy="1524000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421105" y="2654092"/>
            <a:ext cx="1772266" cy="1684883"/>
            <a:chOff x="3827714" y="2245319"/>
            <a:chExt cx="1772266" cy="1684883"/>
          </a:xfrm>
        </p:grpSpPr>
        <p:sp>
          <p:nvSpPr>
            <p:cNvPr id="47" name="Овал 46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9284038" y="2619090"/>
            <a:ext cx="1772266" cy="1684883"/>
            <a:chOff x="3827714" y="2245319"/>
            <a:chExt cx="1772266" cy="1684883"/>
          </a:xfrm>
        </p:grpSpPr>
        <p:sp>
          <p:nvSpPr>
            <p:cNvPr id="8" name="Овал 7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9131915" y="2661446"/>
            <a:ext cx="1772266" cy="1600170"/>
            <a:chOff x="-24230" y="4158258"/>
            <a:chExt cx="1996078" cy="1883283"/>
          </a:xfrm>
        </p:grpSpPr>
        <p:sp>
          <p:nvSpPr>
            <p:cNvPr id="66" name="Овал 65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sp>
        <p:nvSpPr>
          <p:cNvPr id="5" name="Прямоугольник: скругленные углы 4"/>
          <p:cNvSpPr/>
          <p:nvPr/>
        </p:nvSpPr>
        <p:spPr>
          <a:xfrm>
            <a:off x="90667" y="4596334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58" y="4786480"/>
            <a:ext cx="1495991" cy="149599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иска, посуда, Кухонная утварь, лапш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4" y="4823019"/>
            <a:ext cx="1357497" cy="135749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60" y="4773005"/>
            <a:ext cx="1495991" cy="1495991"/>
          </a:xfrm>
          <a:prstGeom prst="rect">
            <a:avLst/>
          </a:prstGeom>
        </p:spPr>
      </p:pic>
      <p:pic>
        <p:nvPicPr>
          <p:cNvPr id="44" name="Рисунок 43" descr="D:\Govorika\Cats\0-4\apuovia_A_small_chibi_calico_cat_with_patches_of_orange_black_a_6f1bfd9d-b0df-4d61-b1c7-70e546efdcaf.pngapuovia_A_small_chibi_calico_cat_with_patches_of_orange_black_a_6f1bfd9d-b0df-4d61-b1c7-70e546efdcaf"/>
          <p:cNvPicPr>
            <a:picLocks noChangeAspect="1"/>
          </p:cNvPicPr>
          <p:nvPr/>
        </p:nvPicPr>
        <p:blipFill>
          <a:blip r:embed="rId10"/>
          <a:srcRect t="19" b="19"/>
          <a:stretch>
            <a:fillRect/>
          </a:stretch>
        </p:blipFill>
        <p:spPr>
          <a:xfrm>
            <a:off x="4839691" y="4819519"/>
            <a:ext cx="1495991" cy="1495991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иска, посуда, Кухонная утварь, лапш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88" y="4793678"/>
            <a:ext cx="1357497" cy="135749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71" y="4765946"/>
            <a:ext cx="1495991" cy="149599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38" y="4765946"/>
            <a:ext cx="1495991" cy="149599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232830" y="4690541"/>
            <a:ext cx="1772266" cy="1600170"/>
            <a:chOff x="-24230" y="4158258"/>
            <a:chExt cx="1996078" cy="1883283"/>
          </a:xfrm>
        </p:grpSpPr>
        <p:sp>
          <p:nvSpPr>
            <p:cNvPr id="23" name="Овал 22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05" y="1221712"/>
            <a:ext cx="3940086" cy="40096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90FC7B-1176-4F5C-A59B-B2C55E93ADE3}"/>
</file>

<file path=customXml/itemProps2.xml><?xml version="1.0" encoding="utf-8"?>
<ds:datastoreItem xmlns:ds="http://schemas.openxmlformats.org/officeDocument/2006/customXml" ds:itemID="{78AEACBD-698A-423A-B16C-E3BD25C8F0E3}"/>
</file>

<file path=customXml/itemProps3.xml><?xml version="1.0" encoding="utf-8"?>
<ds:datastoreItem xmlns:ds="http://schemas.openxmlformats.org/officeDocument/2006/customXml" ds:itemID="{86535F79-D466-4EDF-BDAA-555D9151E2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2024-04-25T13:43:00Z</dcterms:created>
  <dcterms:modified xsi:type="dcterms:W3CDTF">2025-04-10T12:13:13Z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8747D30A83C04137985E29378E569B66_12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