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01" autoAdjust="0"/>
  </p:normalViewPr>
  <p:slideViewPr>
    <p:cSldViewPr snapToGrid="0">
      <p:cViewPr>
        <p:scale>
          <a:sx n="50" d="100"/>
          <a:sy n="50" d="100"/>
        </p:scale>
        <p:origin x="2238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191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323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270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467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269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131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182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790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738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963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87394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8B8B4-1951-47F8-9103-6B734CB777AB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597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фоннн 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14" y="-2348"/>
            <a:ext cx="12223858" cy="6965156"/>
          </a:xfrm>
          <a:prstGeom prst="rect">
            <a:avLst/>
          </a:prstGeom>
        </p:spPr>
      </p:pic>
      <p:pic>
        <p:nvPicPr>
          <p:cNvPr id="12" name="кубок 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145" y="301199"/>
            <a:ext cx="2636270" cy="2696690"/>
          </a:xfrm>
          <a:prstGeom prst="rect">
            <a:avLst/>
          </a:prstGeom>
        </p:spPr>
      </p:pic>
      <p:pic>
        <p:nvPicPr>
          <p:cNvPr id="13" name="=podarok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" y="0"/>
            <a:ext cx="1444383" cy="1462326"/>
          </a:xfrm>
          <a:prstGeom prst="rect">
            <a:avLst/>
          </a:prstGeom>
        </p:spPr>
      </p:pic>
      <p:grpSp>
        <p:nvGrpSpPr>
          <p:cNvPr id="27" name="Группа 26"/>
          <p:cNvGrpSpPr/>
          <p:nvPr/>
        </p:nvGrpSpPr>
        <p:grpSpPr>
          <a:xfrm>
            <a:off x="12206550" y="3774932"/>
            <a:ext cx="5511360" cy="2810095"/>
            <a:chOff x="11517765" y="3516049"/>
            <a:chExt cx="5511360" cy="2810095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317" b="24695"/>
            <a:stretch/>
          </p:blipFill>
          <p:spPr>
            <a:xfrm flipH="1">
              <a:off x="11517765" y="3516049"/>
              <a:ext cx="5511360" cy="2810095"/>
            </a:xfrm>
            <a:prstGeom prst="rect">
              <a:avLst/>
            </a:prstGeom>
          </p:spPr>
        </p:pic>
        <p:grpSp>
          <p:nvGrpSpPr>
            <p:cNvPr id="26" name="Группа 25"/>
            <p:cNvGrpSpPr/>
            <p:nvPr/>
          </p:nvGrpSpPr>
          <p:grpSpPr>
            <a:xfrm>
              <a:off x="15495370" y="3569296"/>
              <a:ext cx="1515001" cy="1436217"/>
              <a:chOff x="12699487" y="1725532"/>
              <a:chExt cx="1819656" cy="1719981"/>
            </a:xfrm>
          </p:grpSpPr>
          <p:sp>
            <p:nvSpPr>
              <p:cNvPr id="25" name="Овал 24"/>
              <p:cNvSpPr/>
              <p:nvPr/>
            </p:nvSpPr>
            <p:spPr>
              <a:xfrm>
                <a:off x="12699487" y="1725532"/>
                <a:ext cx="1819656" cy="171998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5" name="молоток Рисунок 14">
                <a:extLst>
                  <a:ext uri="{FF2B5EF4-FFF2-40B4-BE49-F238E27FC236}">
                    <a16:creationId xmlns:a16="http://schemas.microsoft.com/office/drawing/2014/main" id="{BB9A2547-5B2D-156C-D469-0840D1F051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976627" y="1907954"/>
                <a:ext cx="1307069" cy="1355135"/>
              </a:xfrm>
              <a:prstGeom prst="rect">
                <a:avLst/>
              </a:prstGeom>
            </p:spPr>
          </p:pic>
        </p:grpSp>
      </p:grpSp>
      <p:grpSp>
        <p:nvGrpSpPr>
          <p:cNvPr id="31" name="Группа 30"/>
          <p:cNvGrpSpPr/>
          <p:nvPr/>
        </p:nvGrpSpPr>
        <p:grpSpPr>
          <a:xfrm>
            <a:off x="12511198" y="2824164"/>
            <a:ext cx="4279918" cy="4279918"/>
            <a:chOff x="5864976" y="2608677"/>
            <a:chExt cx="4279918" cy="4279918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4976" y="2608677"/>
              <a:ext cx="4279918" cy="4279918"/>
            </a:xfrm>
            <a:prstGeom prst="rect">
              <a:avLst/>
            </a:prstGeom>
          </p:spPr>
        </p:pic>
        <p:grpSp>
          <p:nvGrpSpPr>
            <p:cNvPr id="30" name="Группа 29"/>
            <p:cNvGrpSpPr/>
            <p:nvPr/>
          </p:nvGrpSpPr>
          <p:grpSpPr>
            <a:xfrm>
              <a:off x="8274305" y="3984995"/>
              <a:ext cx="1574937" cy="1477933"/>
              <a:chOff x="8274305" y="3984995"/>
              <a:chExt cx="1574937" cy="1477933"/>
            </a:xfrm>
          </p:grpSpPr>
          <p:sp>
            <p:nvSpPr>
              <p:cNvPr id="29" name="Овал 28"/>
              <p:cNvSpPr/>
              <p:nvPr/>
            </p:nvSpPr>
            <p:spPr>
              <a:xfrm>
                <a:off x="8274305" y="3984995"/>
                <a:ext cx="1574937" cy="14358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0" name="бананы Рисунок 19">
                <a:extLst>
                  <a:ext uri="{FF2B5EF4-FFF2-40B4-BE49-F238E27FC236}">
                    <a16:creationId xmlns:a16="http://schemas.microsoft.com/office/drawing/2014/main" id="{AC7015F9-6DD9-732C-C632-F50DB2505D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50356" y="4078984"/>
                <a:ext cx="1383944" cy="1383944"/>
              </a:xfrm>
              <a:prstGeom prst="rect">
                <a:avLst/>
              </a:prstGeom>
            </p:spPr>
          </p:pic>
        </p:grpSp>
      </p:grpSp>
      <p:grpSp>
        <p:nvGrpSpPr>
          <p:cNvPr id="35" name="Группа 34"/>
          <p:cNvGrpSpPr/>
          <p:nvPr/>
        </p:nvGrpSpPr>
        <p:grpSpPr>
          <a:xfrm>
            <a:off x="12272765" y="3900917"/>
            <a:ext cx="5473246" cy="2344727"/>
            <a:chOff x="7288377" y="2477958"/>
            <a:chExt cx="6213265" cy="2880608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8377" y="2477958"/>
              <a:ext cx="6213265" cy="2790590"/>
            </a:xfrm>
            <a:prstGeom prst="rect">
              <a:avLst/>
            </a:prstGeom>
          </p:spPr>
        </p:pic>
        <p:grpSp>
          <p:nvGrpSpPr>
            <p:cNvPr id="34" name="Группа 33"/>
            <p:cNvGrpSpPr/>
            <p:nvPr/>
          </p:nvGrpSpPr>
          <p:grpSpPr>
            <a:xfrm>
              <a:off x="11449878" y="3576719"/>
              <a:ext cx="1854483" cy="1781847"/>
              <a:chOff x="11449878" y="3576719"/>
              <a:chExt cx="1854483" cy="1781847"/>
            </a:xfrm>
          </p:grpSpPr>
          <p:sp>
            <p:nvSpPr>
              <p:cNvPr id="33" name="Овал 32"/>
              <p:cNvSpPr/>
              <p:nvPr/>
            </p:nvSpPr>
            <p:spPr>
              <a:xfrm>
                <a:off x="11547080" y="3576719"/>
                <a:ext cx="1660079" cy="178184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1" name="молоко Рисунок 10">
                <a:extLst>
                  <a:ext uri="{FF2B5EF4-FFF2-40B4-BE49-F238E27FC236}">
                    <a16:creationId xmlns:a16="http://schemas.microsoft.com/office/drawing/2014/main" id="{A4FA6214-1242-9AEF-4E0B-44C02D6EEB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49878" y="3647265"/>
                <a:ext cx="1854483" cy="1688984"/>
              </a:xfrm>
              <a:prstGeom prst="rect">
                <a:avLst/>
              </a:prstGeom>
            </p:spPr>
          </p:pic>
        </p:grpSp>
      </p:grpSp>
      <p:grpSp>
        <p:nvGrpSpPr>
          <p:cNvPr id="39" name="Группа 38"/>
          <p:cNvGrpSpPr/>
          <p:nvPr/>
        </p:nvGrpSpPr>
        <p:grpSpPr>
          <a:xfrm>
            <a:off x="5154593" y="7680020"/>
            <a:ext cx="4536379" cy="4536379"/>
            <a:chOff x="4988620" y="2321620"/>
            <a:chExt cx="4536379" cy="4536379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8620" y="2321620"/>
              <a:ext cx="4536379" cy="4536379"/>
            </a:xfrm>
            <a:prstGeom prst="rect">
              <a:avLst/>
            </a:prstGeom>
          </p:spPr>
        </p:pic>
        <p:grpSp>
          <p:nvGrpSpPr>
            <p:cNvPr id="38" name="Группа 37"/>
            <p:cNvGrpSpPr/>
            <p:nvPr/>
          </p:nvGrpSpPr>
          <p:grpSpPr>
            <a:xfrm>
              <a:off x="6236885" y="3046997"/>
              <a:ext cx="2019154" cy="1892195"/>
              <a:chOff x="6236885" y="3046997"/>
              <a:chExt cx="2019154" cy="1892195"/>
            </a:xfrm>
          </p:grpSpPr>
          <p:sp>
            <p:nvSpPr>
              <p:cNvPr id="37" name="Овал 36"/>
              <p:cNvSpPr/>
              <p:nvPr/>
            </p:nvSpPr>
            <p:spPr>
              <a:xfrm>
                <a:off x="6236885" y="3046997"/>
                <a:ext cx="2019154" cy="1892195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9" name="лопата Рисунок 8">
                <a:extLst>
                  <a:ext uri="{FF2B5EF4-FFF2-40B4-BE49-F238E27FC236}">
                    <a16:creationId xmlns:a16="http://schemas.microsoft.com/office/drawing/2014/main" id="{6B8C1502-EC50-59D5-EC64-ED39F53CCC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49781" y="3158836"/>
                <a:ext cx="1696143" cy="1696143"/>
              </a:xfrm>
              <a:prstGeom prst="rect">
                <a:avLst/>
              </a:prstGeom>
            </p:spPr>
          </p:pic>
        </p:grpSp>
      </p:grpSp>
      <p:grpSp>
        <p:nvGrpSpPr>
          <p:cNvPr id="47" name="Группа 46"/>
          <p:cNvGrpSpPr/>
          <p:nvPr/>
        </p:nvGrpSpPr>
        <p:grpSpPr>
          <a:xfrm>
            <a:off x="4945616" y="7150140"/>
            <a:ext cx="4954332" cy="4954332"/>
            <a:chOff x="6057419" y="-246237"/>
            <a:chExt cx="4954332" cy="4954332"/>
          </a:xfrm>
        </p:grpSpPr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7419" y="-246237"/>
              <a:ext cx="4954332" cy="4954332"/>
            </a:xfrm>
            <a:prstGeom prst="rect">
              <a:avLst/>
            </a:prstGeom>
          </p:spPr>
        </p:pic>
        <p:grpSp>
          <p:nvGrpSpPr>
            <p:cNvPr id="46" name="Группа 45"/>
            <p:cNvGrpSpPr/>
            <p:nvPr/>
          </p:nvGrpSpPr>
          <p:grpSpPr>
            <a:xfrm>
              <a:off x="7962394" y="1696422"/>
              <a:ext cx="1515000" cy="1601557"/>
              <a:chOff x="8426334" y="1965338"/>
              <a:chExt cx="1515000" cy="1601557"/>
            </a:xfrm>
          </p:grpSpPr>
          <p:sp>
            <p:nvSpPr>
              <p:cNvPr id="45" name="Овал 44"/>
              <p:cNvSpPr/>
              <p:nvPr/>
            </p:nvSpPr>
            <p:spPr>
              <a:xfrm>
                <a:off x="8426334" y="1972414"/>
                <a:ext cx="1515000" cy="159448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8" name="колесо Рисунок 7">
                <a:extLst>
                  <a:ext uri="{FF2B5EF4-FFF2-40B4-BE49-F238E27FC236}">
                    <a16:creationId xmlns:a16="http://schemas.microsoft.com/office/drawing/2014/main" id="{EFF5CA27-85BF-EC4E-60E1-718687FAD7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45663" y="1965338"/>
                <a:ext cx="1333286" cy="1515416"/>
              </a:xfrm>
              <a:prstGeom prst="rect">
                <a:avLst/>
              </a:prstGeom>
            </p:spPr>
          </p:pic>
        </p:grpSp>
      </p:grpSp>
      <p:grpSp>
        <p:nvGrpSpPr>
          <p:cNvPr id="55" name="Группа 54"/>
          <p:cNvGrpSpPr/>
          <p:nvPr/>
        </p:nvGrpSpPr>
        <p:grpSpPr>
          <a:xfrm>
            <a:off x="12407867" y="2662354"/>
            <a:ext cx="5203041" cy="4378649"/>
            <a:chOff x="6617080" y="2550140"/>
            <a:chExt cx="5203041" cy="4378649"/>
          </a:xfrm>
        </p:grpSpPr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1472" y="2550140"/>
              <a:ext cx="4378649" cy="4378649"/>
            </a:xfrm>
            <a:prstGeom prst="rect">
              <a:avLst/>
            </a:prstGeom>
          </p:spPr>
        </p:pic>
        <p:grpSp>
          <p:nvGrpSpPr>
            <p:cNvPr id="54" name="Группа 53"/>
            <p:cNvGrpSpPr/>
            <p:nvPr/>
          </p:nvGrpSpPr>
          <p:grpSpPr>
            <a:xfrm>
              <a:off x="6617080" y="4903455"/>
              <a:ext cx="1639745" cy="1594895"/>
              <a:chOff x="6617080" y="4903455"/>
              <a:chExt cx="1639745" cy="1594895"/>
            </a:xfrm>
          </p:grpSpPr>
          <p:sp>
            <p:nvSpPr>
              <p:cNvPr id="53" name="Овал 52"/>
              <p:cNvSpPr/>
              <p:nvPr/>
            </p:nvSpPr>
            <p:spPr>
              <a:xfrm>
                <a:off x="6617080" y="4920259"/>
                <a:ext cx="1639745" cy="157809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7" name="сапоги Рисунок 6">
                <a:extLst>
                  <a:ext uri="{FF2B5EF4-FFF2-40B4-BE49-F238E27FC236}">
                    <a16:creationId xmlns:a16="http://schemas.microsoft.com/office/drawing/2014/main" id="{B1770352-135E-DBDF-0D4B-5E6C961E07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2748" y="4903455"/>
                <a:ext cx="1233645" cy="1575215"/>
              </a:xfrm>
              <a:prstGeom prst="rect">
                <a:avLst/>
              </a:prstGeom>
            </p:spPr>
          </p:pic>
        </p:grpSp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81E7F0A1-FE53-44F8-6BED-F5ECAB37352E}"/>
              </a:ext>
            </a:extLst>
          </p:cNvPr>
          <p:cNvGrpSpPr/>
          <p:nvPr/>
        </p:nvGrpSpPr>
        <p:grpSpPr>
          <a:xfrm>
            <a:off x="11909894" y="2483275"/>
            <a:ext cx="5090285" cy="4805260"/>
            <a:chOff x="4999692" y="2997889"/>
            <a:chExt cx="5090285" cy="4805260"/>
          </a:xfrm>
        </p:grpSpPr>
        <p:grpSp>
          <p:nvGrpSpPr>
            <p:cNvPr id="56" name="Группа 55">
              <a:extLst>
                <a:ext uri="{FF2B5EF4-FFF2-40B4-BE49-F238E27FC236}">
                  <a16:creationId xmlns:a16="http://schemas.microsoft.com/office/drawing/2014/main" id="{A6E94E90-F30F-F87B-1577-B83405291941}"/>
                </a:ext>
              </a:extLst>
            </p:cNvPr>
            <p:cNvGrpSpPr/>
            <p:nvPr/>
          </p:nvGrpSpPr>
          <p:grpSpPr>
            <a:xfrm>
              <a:off x="4999692" y="2997889"/>
              <a:ext cx="5090285" cy="4805260"/>
              <a:chOff x="11576243" y="2503248"/>
              <a:chExt cx="5090285" cy="4805260"/>
            </a:xfrm>
          </p:grpSpPr>
          <p:pic>
            <p:nvPicPr>
              <p:cNvPr id="57" name="Рисунок 56">
                <a:extLst>
                  <a:ext uri="{FF2B5EF4-FFF2-40B4-BE49-F238E27FC236}">
                    <a16:creationId xmlns:a16="http://schemas.microsoft.com/office/drawing/2014/main" id="{9BF3815F-6BE1-69A0-C6D0-5DDBABBE0A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1576243" y="2503248"/>
                <a:ext cx="5090285" cy="4805260"/>
              </a:xfrm>
              <a:prstGeom prst="rect">
                <a:avLst/>
              </a:prstGeom>
            </p:spPr>
          </p:pic>
          <p:sp>
            <p:nvSpPr>
              <p:cNvPr id="59" name="Овал 58">
                <a:extLst>
                  <a:ext uri="{FF2B5EF4-FFF2-40B4-BE49-F238E27FC236}">
                    <a16:creationId xmlns:a16="http://schemas.microsoft.com/office/drawing/2014/main" id="{E40261F0-2643-6602-EC06-A398C9728BDB}"/>
                  </a:ext>
                </a:extLst>
              </p:cNvPr>
              <p:cNvSpPr/>
              <p:nvPr/>
            </p:nvSpPr>
            <p:spPr>
              <a:xfrm>
                <a:off x="14628579" y="3823422"/>
                <a:ext cx="1501971" cy="137550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6" name="Рисунок 5" descr="Изображение выглядит как пицца, Быстрое питание, е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89BC633D-2181-03EF-0C45-AFAC7E568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2028" y="4470190"/>
              <a:ext cx="1501971" cy="1126478"/>
            </a:xfrm>
            <a:prstGeom prst="rect">
              <a:avLst/>
            </a:prstGeom>
          </p:spPr>
        </p:pic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A1237419-6ADD-2F0A-3D7E-8CB81D0EFB1E}"/>
              </a:ext>
            </a:extLst>
          </p:cNvPr>
          <p:cNvGrpSpPr/>
          <p:nvPr/>
        </p:nvGrpSpPr>
        <p:grpSpPr>
          <a:xfrm>
            <a:off x="12155780" y="2601683"/>
            <a:ext cx="4724881" cy="4724881"/>
            <a:chOff x="-3317644" y="3001482"/>
            <a:chExt cx="4724881" cy="4724881"/>
          </a:xfrm>
        </p:grpSpPr>
        <p:grpSp>
          <p:nvGrpSpPr>
            <p:cNvPr id="62" name="Группа 61">
              <a:extLst>
                <a:ext uri="{FF2B5EF4-FFF2-40B4-BE49-F238E27FC236}">
                  <a16:creationId xmlns:a16="http://schemas.microsoft.com/office/drawing/2014/main" id="{8EA0C828-C424-611A-C291-9836B0732691}"/>
                </a:ext>
              </a:extLst>
            </p:cNvPr>
            <p:cNvGrpSpPr/>
            <p:nvPr/>
          </p:nvGrpSpPr>
          <p:grpSpPr>
            <a:xfrm>
              <a:off x="-3317644" y="3001482"/>
              <a:ext cx="4724881" cy="4724881"/>
              <a:chOff x="6639362" y="1191357"/>
              <a:chExt cx="4724881" cy="4724881"/>
            </a:xfrm>
          </p:grpSpPr>
          <p:pic>
            <p:nvPicPr>
              <p:cNvPr id="63" name="Рисунок 62">
                <a:extLst>
                  <a:ext uri="{FF2B5EF4-FFF2-40B4-BE49-F238E27FC236}">
                    <a16:creationId xmlns:a16="http://schemas.microsoft.com/office/drawing/2014/main" id="{F41C9DBC-0E7D-BF28-604F-FB4FFCE8DF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6639362" y="1191357"/>
                <a:ext cx="4724881" cy="4724881"/>
              </a:xfrm>
              <a:prstGeom prst="rect">
                <a:avLst/>
              </a:prstGeom>
            </p:spPr>
          </p:pic>
          <p:sp>
            <p:nvSpPr>
              <p:cNvPr id="65" name="Овал 64">
                <a:extLst>
                  <a:ext uri="{FF2B5EF4-FFF2-40B4-BE49-F238E27FC236}">
                    <a16:creationId xmlns:a16="http://schemas.microsoft.com/office/drawing/2014/main" id="{68A7C97F-74CD-492C-66D9-753367C8F721}"/>
                  </a:ext>
                </a:extLst>
              </p:cNvPr>
              <p:cNvSpPr/>
              <p:nvPr/>
            </p:nvSpPr>
            <p:spPr>
              <a:xfrm>
                <a:off x="9248394" y="2498911"/>
                <a:ext cx="1742939" cy="180190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23" name="Рисунок 22" descr="Изображение выглядит как графическая вставка, мультфильм, смайлик, эмотикон&#10;&#10;Автоматически созданное описание">
              <a:extLst>
                <a:ext uri="{FF2B5EF4-FFF2-40B4-BE49-F238E27FC236}">
                  <a16:creationId xmlns:a16="http://schemas.microsoft.com/office/drawing/2014/main" id="{81907B2C-5141-1FE8-2837-D4E67A4469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15132" y="4073489"/>
              <a:ext cx="2355978" cy="2355978"/>
            </a:xfrm>
            <a:prstGeom prst="rect">
              <a:avLst/>
            </a:prstGeom>
          </p:spPr>
        </p:pic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662E685F-1B46-AB7E-905C-2D652B609250}"/>
              </a:ext>
            </a:extLst>
          </p:cNvPr>
          <p:cNvGrpSpPr/>
          <p:nvPr/>
        </p:nvGrpSpPr>
        <p:grpSpPr>
          <a:xfrm>
            <a:off x="12879779" y="3183820"/>
            <a:ext cx="4438652" cy="3461046"/>
            <a:chOff x="12569897" y="6996974"/>
            <a:chExt cx="4438652" cy="3461046"/>
          </a:xfrm>
        </p:grpSpPr>
        <p:grpSp>
          <p:nvGrpSpPr>
            <p:cNvPr id="70" name="Группа 69">
              <a:extLst>
                <a:ext uri="{FF2B5EF4-FFF2-40B4-BE49-F238E27FC236}">
                  <a16:creationId xmlns:a16="http://schemas.microsoft.com/office/drawing/2014/main" id="{DD79133C-71EE-D062-7995-BB3C834B0DF6}"/>
                </a:ext>
              </a:extLst>
            </p:cNvPr>
            <p:cNvGrpSpPr/>
            <p:nvPr/>
          </p:nvGrpSpPr>
          <p:grpSpPr>
            <a:xfrm>
              <a:off x="12569897" y="6996974"/>
              <a:ext cx="4389830" cy="3461046"/>
              <a:chOff x="7471334" y="5119432"/>
              <a:chExt cx="4389830" cy="3461046"/>
            </a:xfrm>
          </p:grpSpPr>
          <p:pic>
            <p:nvPicPr>
              <p:cNvPr id="71" name="Рисунок 70">
                <a:extLst>
                  <a:ext uri="{FF2B5EF4-FFF2-40B4-BE49-F238E27FC236}">
                    <a16:creationId xmlns:a16="http://schemas.microsoft.com/office/drawing/2014/main" id="{A2499BE8-4FE2-DA5A-BCB1-3D790440D6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7471334" y="5119432"/>
                <a:ext cx="3754686" cy="3461046"/>
              </a:xfrm>
              <a:prstGeom prst="rect">
                <a:avLst/>
              </a:prstGeom>
            </p:spPr>
          </p:pic>
          <p:sp>
            <p:nvSpPr>
              <p:cNvPr id="73" name="Овал 72">
                <a:extLst>
                  <a:ext uri="{FF2B5EF4-FFF2-40B4-BE49-F238E27FC236}">
                    <a16:creationId xmlns:a16="http://schemas.microsoft.com/office/drawing/2014/main" id="{6CD6BA90-BD4F-EF19-8D7A-7B2ED76C81B6}"/>
                  </a:ext>
                </a:extLst>
              </p:cNvPr>
              <p:cNvSpPr/>
              <p:nvPr/>
            </p:nvSpPr>
            <p:spPr>
              <a:xfrm>
                <a:off x="10208882" y="5798668"/>
                <a:ext cx="1652282" cy="167578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69" name="Рисунок 68" descr="Изображение выглядит как сердце, День святого Валентина, красный, Карминный цвет&#10;&#10;Автоматически созданное описание">
              <a:extLst>
                <a:ext uri="{FF2B5EF4-FFF2-40B4-BE49-F238E27FC236}">
                  <a16:creationId xmlns:a16="http://schemas.microsoft.com/office/drawing/2014/main" id="{B9B0CF69-E5D0-8BBC-7DB7-6BAE76DE91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58622" y="7738511"/>
              <a:ext cx="1749927" cy="1749927"/>
            </a:xfrm>
            <a:prstGeom prst="rect">
              <a:avLst/>
            </a:prstGeom>
          </p:spPr>
        </p:pic>
      </p:grpSp>
      <p:pic>
        <p:nvPicPr>
          <p:cNvPr id="89" name="Picture 88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02038" y="3301436"/>
            <a:ext cx="3095625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54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48148E-6 L -0.46459 0.049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29" y="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66200" decel="338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07407E-6 L -0.55664 0.0504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39" y="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59259E-6 L -0.47786 0.0189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93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33333E-6 L -0.64792 -0.0094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96" y="-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0.00808 -0.85694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" y="-4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59259E-6 L -0.5 0.02153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0" y="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6 L 0.02735 -0.8599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7" y="-4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3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325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25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33333E-6 L -0.54245 0.00902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22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59259E-6 L -0.61536 -0.0379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68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20</cp:revision>
  <dcterms:created xsi:type="dcterms:W3CDTF">2024-04-24T07:08:58Z</dcterms:created>
  <dcterms:modified xsi:type="dcterms:W3CDTF">2024-11-28T20:25:46Z</dcterms:modified>
</cp:coreProperties>
</file>