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91423" y="3527705"/>
            <a:ext cx="1324905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кактус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501461" y="3730731"/>
            <a:ext cx="1398142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сорока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2B5CECA-B3CB-D8E7-15DD-953ECD505C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88" y="4031231"/>
            <a:ext cx="2806306" cy="28063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5CBFB4E-1943-BF69-E4B4-1BF5901CB4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82" y="4318933"/>
            <a:ext cx="2458338" cy="24607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725" y="3578225"/>
            <a:ext cx="284797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2024-05-07T09:39:00Z</dcterms:created>
  <dcterms:modified xsi:type="dcterms:W3CDTF">2024-11-27T14:49:37Z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