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97029" y="4390534"/>
            <a:ext cx="1769296" cy="1833241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59301" y="195221"/>
            <a:ext cx="1508513" cy="141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5047442" y="4161617"/>
            <a:ext cx="1686640" cy="1648507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12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5480107" y="791753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43204" y="473338"/>
            <a:ext cx="2045109" cy="212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68247" y="545293"/>
            <a:ext cx="1541395" cy="194807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  <p:pic>
        <p:nvPicPr>
          <p:cNvPr id="10" name="Google Shape;86;p1" title="gift4.png">
            <a:extLst>
              <a:ext uri="{FF2B5EF4-FFF2-40B4-BE49-F238E27FC236}">
                <a16:creationId xmlns:a16="http://schemas.microsoft.com/office/drawing/2014/main" id="{F112A4B2-0A81-00CC-9AE8-F2F1110E833F}"/>
              </a:ext>
            </a:extLst>
          </p:cNvPr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41" y="3738183"/>
            <a:ext cx="20764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35508 -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008 0.4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  <p:bldP spid="4" grpId="1" animBg="1"/>
      <p:bldP spid="5" grpId="1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2024-04-17T14:52:00Z</dcterms:created>
  <dcterms:modified xsi:type="dcterms:W3CDTF">2024-10-21T14:54:25Z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</Properties>
</file>