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34547-F939-4BED-A3FC-FFEA633F7F49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CFE90-18A5-459C-B0EB-42CED5CE8BB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302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CFE90-18A5-459C-B0EB-42CED5CE8BB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28939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7CB34-BD9A-FD86-5947-6D6F48E60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DB810C-2CD0-6307-D0CF-136E9D291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6165C-AB94-F777-9E18-5D6BBC2F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0835BC-6B46-4474-4F66-8866FB824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198A9-222B-1DD4-54C9-EEAAF4B1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49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BC2DC-614B-385F-5E67-FAF15AD67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547D5C-B0CB-1896-F798-5A313284F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63269-BBCA-EF81-F3D1-641C3385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31EAB-7F92-A9B8-E9A1-6398431B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F661B5-AB30-A24F-BE56-AF14B4D0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933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5DE954-74F7-1848-1643-2AC9504597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715CFD-C73B-9D94-CB1D-738FEE5E6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873E9-4DCA-848B-581F-8F196716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5E049B-43B2-A338-E30A-9791F3B7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A327D0-7EAE-C473-12B0-8ACFB24F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758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31DA5-9EED-9DBC-D9AD-75BAB0AC1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799F4C-7368-DF09-20D5-774947FB1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D78447-572F-1C61-476D-81C0BB7AB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28336C-C366-CB88-97F5-7C6DD2D8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360EA9-1D73-1D52-08AA-3C03507BD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628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D9D1B-9A03-EE17-2F59-1FC30F8B5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992AA4-AEE4-D435-DB4A-5564D918B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8843BA-0302-5E7A-9E8E-95FE2224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8FEDA9-12D7-836F-02F3-D2BE96C90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E4D8C5-D0AD-C6AB-529B-952C1E2C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2318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4375C-5515-67F8-CCEF-089CF8677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4CF5E3-AA87-4EE0-5EC9-53C5080D5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58BFA9-EB05-8EB8-D828-9E3273A1E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5E93F6-EDEA-13D2-1B4B-5A7250AD3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400FCF-85A8-FBB8-2780-8F8585F1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75588F-23A7-8D46-4427-D11F0983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226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6B2BF-4410-BE5B-2E54-201050EB6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C7F413-F328-4BC9-A1DF-B941719C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6FD8EB-1220-2546-6BC9-5F1C6D66C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481061-0F81-D43B-EB22-524E26275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3463C1-B626-40AE-8CE7-3D89DE154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F7B29A-ECB7-0A94-217D-B670A0DDA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E1A9CA-BB5B-4A81-3E3A-8812504E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1BE596-CA07-24AA-302E-1554A604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18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5DE9A-E635-69EB-31EB-9136A5D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84432F-1F5E-2E92-FAD5-DAC0AA18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ACF774-E1EF-7316-8265-5EE0C8F35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576A89-C0BF-F5C6-653D-986A0AB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402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18C867-C832-46DE-DD11-6A8A9875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306AB2-DB47-C789-D449-7A37F134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4586C-BAA3-2563-F7E1-B29F9118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097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A979B-0488-3AA1-85A4-EE243C9E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DB99D0-660B-8062-47E9-F22FA2B16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4A0C9E-4E72-ED3D-944F-8A74A64F2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6CA160-AB2C-76DE-75F9-2C8ABB853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0B8E8D-DA01-36E3-0100-E925FD50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BFB88E-4008-92E0-017C-BC4F18E7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629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187A6-1A99-316D-2309-7FEBBA1D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6BCF83-E121-C0FC-4979-6A9CCF97DB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431FCA-49FA-007A-CF45-3B8411DBB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5F2ED0-6E2B-1D08-C5F4-22A21C586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2D7A7C-C560-E521-3ACC-A97E7FFF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FD2211-FE2B-08B9-B0FD-4B54D110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66105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CA19C-FA96-5201-4DC2-1730AE73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CD84B9-4F55-726C-9E90-8DE60103D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AD91B-D682-0279-27D2-BA8595E5B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48CAEE-F729-2BEA-1E83-69E2DFD04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C841B-3535-EB6F-3DBB-3DA54BA26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116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Астрономический объект, Вселенная, пространство, Космическое пространство&#10;&#10;Автоматически созданное описание">
            <a:extLst>
              <a:ext uri="{FF2B5EF4-FFF2-40B4-BE49-F238E27FC236}">
                <a16:creationId xmlns:a16="http://schemas.microsoft.com/office/drawing/2014/main" id="{204C0E53-CD13-969A-760C-C36681B90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DEC11CD-1A4D-2C8A-E978-7792484AF6C1}"/>
              </a:ext>
            </a:extLst>
          </p:cNvPr>
          <p:cNvSpPr/>
          <p:nvPr/>
        </p:nvSpPr>
        <p:spPr>
          <a:xfrm>
            <a:off x="95250" y="1069272"/>
            <a:ext cx="4191000" cy="419925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Google Shape;128;p15">
            <a:extLst>
              <a:ext uri="{FF2B5EF4-FFF2-40B4-BE49-F238E27FC236}">
                <a16:creationId xmlns:a16="http://schemas.microsoft.com/office/drawing/2014/main" id="{D750F1CB-B22F-6958-8E98-EA9A1FF04BDA}"/>
              </a:ext>
            </a:extLst>
          </p:cNvPr>
          <p:cNvSpPr/>
          <p:nvPr/>
        </p:nvSpPr>
        <p:spPr>
          <a:xfrm rot="20046219" flipH="1">
            <a:off x="5820930" y="4529292"/>
            <a:ext cx="2503586" cy="630613"/>
          </a:xfrm>
          <a:prstGeom prst="blockArc">
            <a:avLst>
              <a:gd name="adj1" fmla="val 12095930"/>
              <a:gd name="adj2" fmla="val 21365284"/>
              <a:gd name="adj3" fmla="val 11473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9F87BD-C199-7B4F-8711-80923C519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6" r="21496"/>
          <a:stretch/>
        </p:blipFill>
        <p:spPr>
          <a:xfrm>
            <a:off x="6301021" y="517203"/>
            <a:ext cx="3245173" cy="5692479"/>
          </a:xfrm>
          <a:prstGeom prst="rect">
            <a:avLst/>
          </a:prstGeom>
        </p:spPr>
      </p:pic>
      <p:sp>
        <p:nvSpPr>
          <p:cNvPr id="136" name="Google Shape;136;p15"/>
          <p:cNvSpPr/>
          <p:nvPr/>
        </p:nvSpPr>
        <p:spPr>
          <a:xfrm>
            <a:off x="4381500" y="1069272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5"/>
          <p:cNvSpPr/>
          <p:nvPr/>
        </p:nvSpPr>
        <p:spPr>
          <a:xfrm>
            <a:off x="4381500" y="1221990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5"/>
          <p:cNvSpPr/>
          <p:nvPr/>
        </p:nvSpPr>
        <p:spPr>
          <a:xfrm>
            <a:off x="4381500" y="1812223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5"/>
          <p:cNvSpPr/>
          <p:nvPr/>
        </p:nvSpPr>
        <p:spPr>
          <a:xfrm>
            <a:off x="4381500" y="2385946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5"/>
          <p:cNvSpPr/>
          <p:nvPr/>
        </p:nvSpPr>
        <p:spPr>
          <a:xfrm>
            <a:off x="4377823" y="5105967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5"/>
          <p:cNvSpPr/>
          <p:nvPr/>
        </p:nvSpPr>
        <p:spPr>
          <a:xfrm>
            <a:off x="4381500" y="2926328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4381500" y="3510211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5"/>
          <p:cNvSpPr/>
          <p:nvPr/>
        </p:nvSpPr>
        <p:spPr>
          <a:xfrm>
            <a:off x="4381500" y="4648290"/>
            <a:ext cx="1747520" cy="51768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3;p15">
            <a:extLst>
              <a:ext uri="{FF2B5EF4-FFF2-40B4-BE49-F238E27FC236}">
                <a16:creationId xmlns:a16="http://schemas.microsoft.com/office/drawing/2014/main" id="{D3A13C68-4DC3-38C3-6F05-0B9953118095}"/>
              </a:ext>
            </a:extLst>
          </p:cNvPr>
          <p:cNvSpPr/>
          <p:nvPr/>
        </p:nvSpPr>
        <p:spPr>
          <a:xfrm>
            <a:off x="4377823" y="4084738"/>
            <a:ext cx="1747520" cy="563552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 descr="Изображение выглядит как искусство, Графика, Фрактальные картинки, пламя&#10;&#10;Автоматически созданное описание">
            <a:extLst>
              <a:ext uri="{FF2B5EF4-FFF2-40B4-BE49-F238E27FC236}">
                <a16:creationId xmlns:a16="http://schemas.microsoft.com/office/drawing/2014/main" id="{9DA7CBCD-337C-0F35-D301-EA25C13D7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1042" y="4648290"/>
            <a:ext cx="2309419" cy="230941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35D3A52-B4C1-DDC0-3B7C-09ADB8905BB7}"/>
              </a:ext>
            </a:extLst>
          </p:cNvPr>
          <p:cNvSpPr/>
          <p:nvPr/>
        </p:nvSpPr>
        <p:spPr>
          <a:xfrm>
            <a:off x="3854631" y="5277898"/>
            <a:ext cx="2781300" cy="3197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F9DF4FA-E38B-C594-E9C5-270E61B4C472}"/>
              </a:ext>
            </a:extLst>
          </p:cNvPr>
          <p:cNvSpPr/>
          <p:nvPr/>
        </p:nvSpPr>
        <p:spPr>
          <a:xfrm rot="5400000">
            <a:off x="3316026" y="613542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A5EB65C-AB66-2561-FFCC-212DD019C04B}"/>
              </a:ext>
            </a:extLst>
          </p:cNvPr>
          <p:cNvSpPr/>
          <p:nvPr/>
        </p:nvSpPr>
        <p:spPr>
          <a:xfrm rot="5400000">
            <a:off x="5913356" y="613427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0072DFDB-FC14-4653-098B-5C6BF282E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57" y="2815668"/>
            <a:ext cx="2502714" cy="250271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0AD2F7E-9D30-C6AA-DBD3-DE2F0B81E6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399" y="3172323"/>
            <a:ext cx="1930669" cy="193066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CD35EA2-910D-E5C0-F035-644BABF54C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2993" y="1300793"/>
            <a:ext cx="1656271" cy="1900708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круг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E0F41ADF-D3AC-D919-8854-80ECD9F7AC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36" y="5080050"/>
            <a:ext cx="1930668" cy="1930668"/>
          </a:xfrm>
          <a:prstGeom prst="rect">
            <a:avLst/>
          </a:prstGeom>
        </p:spPr>
      </p:pic>
      <p:sp>
        <p:nvSpPr>
          <p:cNvPr id="132" name="Google Shape;132;p15"/>
          <p:cNvSpPr/>
          <p:nvPr/>
        </p:nvSpPr>
        <p:spPr>
          <a:xfrm>
            <a:off x="4376697" y="1220489"/>
            <a:ext cx="1747520" cy="3992880"/>
          </a:xfrm>
          <a:prstGeom prst="rect">
            <a:avLst/>
          </a:prstGeom>
          <a:gradFill>
            <a:gsLst>
              <a:gs pos="0">
                <a:srgbClr val="000000">
                  <a:alpha val="8627"/>
                </a:srgbClr>
              </a:gs>
              <a:gs pos="5488">
                <a:srgbClr val="FFFFFF">
                  <a:alpha val="18823"/>
                </a:srgbClr>
              </a:gs>
              <a:gs pos="14000">
                <a:srgbClr val="BFBFBF">
                  <a:alpha val="11764"/>
                </a:srgbClr>
              </a:gs>
              <a:gs pos="27000">
                <a:srgbClr val="000000">
                  <a:alpha val="9803"/>
                </a:srgbClr>
              </a:gs>
              <a:gs pos="79000">
                <a:srgbClr val="000000">
                  <a:alpha val="18823"/>
                </a:srgbClr>
              </a:gs>
              <a:gs pos="90000">
                <a:srgbClr val="FFFFFF">
                  <a:alpha val="34901"/>
                </a:srgbClr>
              </a:gs>
              <a:gs pos="100000">
                <a:srgbClr val="000000">
                  <a:alpha val="2470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 descr="Изображение выглядит как винт, металло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8F192B-AD26-0F37-77A2-2E9CF8D46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1" y="1255260"/>
            <a:ext cx="1813126" cy="181312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D137F036-834E-F0E8-1F02-C9B321ACD0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33" y="3128517"/>
            <a:ext cx="2014683" cy="20146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C88C23E-0552-19BB-AB13-C238BA38CF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66" y="1220163"/>
            <a:ext cx="1965184" cy="1965184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пальто, Меховая одежда, мех&#10;&#10;Автоматически созданное описание">
            <a:extLst>
              <a:ext uri="{FF2B5EF4-FFF2-40B4-BE49-F238E27FC236}">
                <a16:creationId xmlns:a16="http://schemas.microsoft.com/office/drawing/2014/main" id="{8FDA22F3-7F2D-ECBA-ACC3-7AC0BF2CCC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7" y="3136867"/>
            <a:ext cx="2014683" cy="2014683"/>
          </a:xfrm>
          <a:prstGeom prst="rect">
            <a:avLst/>
          </a:prstGeom>
        </p:spPr>
      </p:pic>
      <p:pic>
        <p:nvPicPr>
          <p:cNvPr id="6" name="Рисунок 5" descr="Изображение выглядит как штаны&#10;&#10;Автоматически созданное описание">
            <a:extLst>
              <a:ext uri="{FF2B5EF4-FFF2-40B4-BE49-F238E27FC236}">
                <a16:creationId xmlns:a16="http://schemas.microsoft.com/office/drawing/2014/main" id="{CA885D98-0B1D-D954-1F69-26709EFFCB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71" y="392318"/>
            <a:ext cx="3888562" cy="388856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еда, Быстрое питание&#10;&#10;Автоматически созданное описание">
            <a:extLst>
              <a:ext uri="{FF2B5EF4-FFF2-40B4-BE49-F238E27FC236}">
                <a16:creationId xmlns:a16="http://schemas.microsoft.com/office/drawing/2014/main" id="{4BE17F26-C835-ED0C-4EED-6ED0727B5A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4" y="1119508"/>
            <a:ext cx="2035081" cy="2102211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редметы сервировки, кофейная чашка, посуда, кухон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9F841766-38DB-ECD7-0C9E-DAE6B5E68B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57" y="1160751"/>
            <a:ext cx="2265759" cy="226575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4958ED1F-B8B2-A344-C026-7099F442E9E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3" y="3187084"/>
            <a:ext cx="1991104" cy="199110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арисовка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FB0362-37CB-CB67-269F-778D1E0096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57" y="3000605"/>
            <a:ext cx="2110627" cy="211062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61A604B5-6F5A-5738-68C5-CA2C364912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9" y="1482754"/>
            <a:ext cx="1981783" cy="198178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9EFB3AF-6DEA-4BB8-24B7-22308A3C53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394419" y="1550000"/>
            <a:ext cx="1639978" cy="163997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1493596-BB92-55E4-9BB5-78D67929ED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6608" y="3172318"/>
            <a:ext cx="2182004" cy="218200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9ADCD86-849B-8D00-EC15-87232D051DD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8257" y="3143232"/>
            <a:ext cx="1943623" cy="194362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руг&#10;&#10;Автоматически созданное описание">
            <a:extLst>
              <a:ext uri="{FF2B5EF4-FFF2-40B4-BE49-F238E27FC236}">
                <a16:creationId xmlns:a16="http://schemas.microsoft.com/office/drawing/2014/main" id="{09D6524F-817D-3E45-A91F-238D82184D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7" y="1268759"/>
            <a:ext cx="1991104" cy="199110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FF5CB80-5172-0857-E268-84C44943C3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7823" y="3230446"/>
            <a:ext cx="1668857" cy="197017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2F64EFA-1AA8-1516-6716-2691D050E5C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98" y="3189988"/>
            <a:ext cx="1914992" cy="19149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ранспортное средство, суперкар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4E0A5059-5206-3FB9-1E77-44EACE4C43E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74" y="1164136"/>
            <a:ext cx="2095727" cy="209572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19D1B5EC-DE9F-0F65-48BB-6EE0EC70512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6182" y="3270905"/>
            <a:ext cx="1979412" cy="197941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962096E-877D-39D4-FBF0-04522E06F5E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40" y="2964260"/>
            <a:ext cx="2346726" cy="2346726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BF4A944-2FB0-FC98-24CE-038EF1C7EB7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15" y="1097056"/>
            <a:ext cx="2286057" cy="2286057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лекопитающее, зарисовка, иллюстрация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30596BEC-E02F-6D4F-49C7-D55D7B13119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" y="1237051"/>
            <a:ext cx="2118768" cy="2118768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BABF6F31-EC4F-2111-55DC-F302360599F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99" y="3031131"/>
            <a:ext cx="2108660" cy="2108660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6E92BA84-F229-FAA1-87DC-B8B27280B87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2" y="3274419"/>
            <a:ext cx="1886611" cy="1904603"/>
          </a:xfrm>
          <a:prstGeom prst="rect">
            <a:avLst/>
          </a:prstGeom>
        </p:spPr>
      </p:pic>
      <p:pic>
        <p:nvPicPr>
          <p:cNvPr id="144" name="Рисунок 143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133DE1CD-215E-B461-5936-B394CB424E4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164" y="1314272"/>
            <a:ext cx="1808919" cy="1808919"/>
          </a:xfrm>
          <a:prstGeom prst="rect">
            <a:avLst/>
          </a:prstGeom>
        </p:spPr>
      </p:pic>
      <p:pic>
        <p:nvPicPr>
          <p:cNvPr id="147" name="Рисунок 14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7DD9FA55-2764-A36E-BD63-B9E4A2CDF39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7" y="1451708"/>
            <a:ext cx="1739715" cy="1739715"/>
          </a:xfrm>
          <a:prstGeom prst="rect">
            <a:avLst/>
          </a:prstGeom>
        </p:spPr>
      </p:pic>
      <p:pic>
        <p:nvPicPr>
          <p:cNvPr id="238" name="Picture 237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433169" y="4099169"/>
            <a:ext cx="268605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3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9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00495 -1.21065 " pathEditMode="relative" rAng="0" ptsTypes="AA">
                                      <p:cBhvr>
                                        <p:cTn id="2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00495 -1.21065 " pathEditMode="relative" rAng="0" ptsTypes="AA">
                                      <p:cBhvr>
                                        <p:cTn id="2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5" grpId="0" animBg="1"/>
      <p:bldP spid="137" grpId="0" animBg="1"/>
      <p:bldP spid="138" grpId="0" animBg="1"/>
      <p:bldP spid="139" grpId="0" animBg="1"/>
      <p:bldP spid="142" grpId="0" animBg="1"/>
      <p:bldP spid="143" grpId="0" animBg="1"/>
      <p:bldP spid="145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79BA2F9-C27E-4CB9-AA8B-54FEC8B5CA11}"/>
</file>

<file path=customXml/itemProps2.xml><?xml version="1.0" encoding="utf-8"?>
<ds:datastoreItem xmlns:ds="http://schemas.openxmlformats.org/officeDocument/2006/customXml" ds:itemID="{B6A87BB2-3E85-466D-9A09-DF0665CC31D5}"/>
</file>

<file path=customXml/itemProps3.xml><?xml version="1.0" encoding="utf-8"?>
<ds:datastoreItem xmlns:ds="http://schemas.openxmlformats.org/officeDocument/2006/customXml" ds:itemID="{C9AFCB9E-7573-467C-86BB-1F40BE7D671A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Calibri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2025-02-07T10:33:21Z</dcterms:created>
  <dcterms:modified xsi:type="dcterms:W3CDTF">2025-02-28T14:05:32Z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