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облако, растение, неб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>
          <a:xfrm>
            <a:off x="-5936" y="0"/>
            <a:ext cx="12197935" cy="6857998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93964" y="205508"/>
            <a:ext cx="9051636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36" y="828675"/>
            <a:ext cx="9559635" cy="732674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2484582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945640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671886" y="4667538"/>
            <a:ext cx="1469824" cy="1175113"/>
            <a:chOff x="838141" y="4492047"/>
            <a:chExt cx="1469824" cy="1175113"/>
          </a:xfrm>
        </p:grpSpPr>
        <p:pic>
          <p:nvPicPr>
            <p:cNvPr id="11" name="Рисунок 10" descr="Изображение выглядит как водоплавающая птица, птица, утка, клюв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28"/>
            <a:stretch>
              <a:fillRect/>
            </a:stretch>
          </p:blipFill>
          <p:spPr>
            <a:xfrm>
              <a:off x="838141" y="4492047"/>
              <a:ext cx="1469824" cy="1091660"/>
            </a:xfrm>
            <a:prstGeom prst="rect">
              <a:avLst/>
            </a:prstGeom>
          </p:spPr>
        </p:pic>
        <p:sp>
          <p:nvSpPr>
            <p:cNvPr id="13" name="Взрыв: 14 точек 12"/>
            <p:cNvSpPr/>
            <p:nvPr/>
          </p:nvSpPr>
          <p:spPr>
            <a:xfrm>
              <a:off x="1099126" y="5473196"/>
              <a:ext cx="757382" cy="193964"/>
            </a:xfrm>
            <a:prstGeom prst="irregularSeal2">
              <a:avLst/>
            </a:prstGeom>
            <a:solidFill>
              <a:srgbClr val="00B1D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>
            <a:fillRect/>
          </a:stretch>
        </p:blipFill>
        <p:spPr bwMode="auto">
          <a:xfrm rot="1576716">
            <a:off x="6636886" y="4213873"/>
            <a:ext cx="911549" cy="904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 rot="11632081">
            <a:off x="6004914" y="5173559"/>
            <a:ext cx="759528" cy="695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36" y="4932296"/>
            <a:ext cx="651773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4568859"/>
            <a:ext cx="417631" cy="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06" y="5513892"/>
            <a:ext cx="403610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1" y="5213368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9386">
            <a:off x="5400447" y="4191832"/>
            <a:ext cx="633103" cy="6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6" y="4130435"/>
            <a:ext cx="611601" cy="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7" y="5549351"/>
            <a:ext cx="677169" cy="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8" y="1034046"/>
            <a:ext cx="2020786" cy="907604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7" y="4445530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CBD683D-AC9C-2966-90BD-42AFC4B5C2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6" y="587577"/>
            <a:ext cx="2276432" cy="17073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ина, транспорт, автокомпонент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76" y="520512"/>
            <a:ext cx="2020504" cy="202050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ина, автокомпонент, Синтетический каучук, протектор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90" y="520512"/>
            <a:ext cx="2074263" cy="20742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5" y="624979"/>
            <a:ext cx="1838474" cy="183847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обака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6" y="558999"/>
            <a:ext cx="2020503" cy="20205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25" y="1056567"/>
            <a:ext cx="1791818" cy="134386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ардероб, искусство, в помещении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2" y="499137"/>
            <a:ext cx="1962264" cy="209308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32" y="644845"/>
            <a:ext cx="2336536" cy="175240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илиндр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B2E0748-1C39-C316-4FE4-2AC092B346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6" y="606283"/>
            <a:ext cx="1848961" cy="18489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9" y="661504"/>
            <a:ext cx="1805825" cy="18058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осуды для напитков, Предметы сервировки, пить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14" y="947978"/>
            <a:ext cx="1832621" cy="141202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7944956-5DF1-0F52-FC4E-9AE5A68297E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62" y="670505"/>
            <a:ext cx="1511001" cy="17929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5" y="605430"/>
            <a:ext cx="1791817" cy="179181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0" y="460570"/>
            <a:ext cx="2162130" cy="216213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30" y="597554"/>
            <a:ext cx="1896899" cy="189689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65" y="537214"/>
            <a:ext cx="1937151" cy="19371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0" y="586221"/>
            <a:ext cx="1989954" cy="1989954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рог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12" y="454428"/>
            <a:ext cx="1676491" cy="200844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Легкая закуска, еда&#10;&#10;Автоматически созданное описание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1" y="682868"/>
            <a:ext cx="2019445" cy="1676695"/>
          </a:xfrm>
          <a:prstGeom prst="rect">
            <a:avLst/>
          </a:prstGeom>
        </p:spPr>
      </p:pic>
      <p:pic>
        <p:nvPicPr>
          <p:cNvPr id="237" name="Picture 236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231630" y="3159760"/>
            <a:ext cx="1809750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6849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1 L 0.13985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4629 L 0.12631 0.05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05393 L 0.20222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1 -0.02361 L 0.30912 0.052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05208 L 0.34519 -0.1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19 -0.11551 L 0.41641 0.012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1 0.01296 L 0.46107 -0.104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07 -0.1044 L 0.52487 0.0106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87 0.01065 L 0.54415 -0.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8A6EBA03950E4A3892F5AC167615787A_12</vt:lpwstr>
  </property>
  <property fmtid="{D5CDD505-2E9C-101B-9397-08002B2CF9AE}" pid="3" name="KSOProductBuildVer">
    <vt:lpwstr>1033-12.2.0.17119</vt:lpwstr>
  </property>
</Properties>
</file>