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AF49-D6D4-4BFE-AFF4-A7D5FC23A765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8BC92-2BAB-4B9F-AB40-6374F07D6F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8BC92-2BAB-4B9F-AB40-6374F07D6F5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microsoft.com/office/2007/relationships/hdphoto" Target="../media/hdphoto3.wdp"/><Relationship Id="rId13" Type="http://schemas.openxmlformats.org/officeDocument/2006/relationships/image" Target="../media/image7.png"/><Relationship Id="rId14" Type="http://schemas.microsoft.com/office/2007/relationships/hdphoto" Target="../media/hdphoto4.wdp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фон 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"/>
            <a:ext cx="12192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947962" y="3835497"/>
            <a:ext cx="4081754" cy="2747631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3994" y="615134"/>
            <a:ext cx="4095070" cy="2708890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тушь Рисунок 5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60" y="1051280"/>
            <a:ext cx="2109536" cy="1719799"/>
          </a:xfrm>
          <a:prstGeom prst="rect">
            <a:avLst/>
          </a:prstGeom>
        </p:spPr>
      </p:pic>
      <p:pic>
        <p:nvPicPr>
          <p:cNvPr id="9" name="душ Рисунок 8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45" b="90327" l="0" r="99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1317" y="1051280"/>
            <a:ext cx="1854221" cy="1834048"/>
          </a:xfrm>
          <a:prstGeom prst="rect">
            <a:avLst/>
          </a:prstGeom>
        </p:spPr>
      </p:pic>
      <p:grpSp>
        <p:nvGrpSpPr>
          <p:cNvPr id="21" name="души Группа 20"/>
          <p:cNvGrpSpPr/>
          <p:nvPr/>
        </p:nvGrpSpPr>
        <p:grpSpPr>
          <a:xfrm>
            <a:off x="1302256" y="4246169"/>
            <a:ext cx="3437289" cy="1918619"/>
            <a:chOff x="6024172" y="4901002"/>
            <a:chExt cx="2784094" cy="1573562"/>
          </a:xfrm>
        </p:grpSpPr>
        <p:pic>
          <p:nvPicPr>
            <p:cNvPr id="19" name="Рисунок 18"/>
            <p:cNvPicPr/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996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24172" y="4901003"/>
              <a:ext cx="1472871" cy="1573561"/>
            </a:xfrm>
            <a:prstGeom prst="rect">
              <a:avLst/>
            </a:prstGeom>
          </p:spPr>
        </p:pic>
        <p:pic>
          <p:nvPicPr>
            <p:cNvPr id="20" name="Рисунок 19"/>
            <p:cNvPicPr/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335395" y="4901002"/>
              <a:ext cx="1472871" cy="1573561"/>
            </a:xfrm>
            <a:prstGeom prst="rect">
              <a:avLst/>
            </a:prstGeom>
          </p:spPr>
        </p:pic>
      </p:grpSp>
      <p:pic>
        <p:nvPicPr>
          <p:cNvPr id="36" name="медаль кубок Рисунок 3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106" y="-978"/>
            <a:ext cx="3038498" cy="2972444"/>
          </a:xfrm>
          <a:prstGeom prst="rect">
            <a:avLst/>
          </a:prstGeom>
        </p:spPr>
      </p:pic>
      <p:grpSp>
        <p:nvGrpSpPr>
          <p:cNvPr id="3" name="туши Группа 2"/>
          <p:cNvGrpSpPr/>
          <p:nvPr/>
        </p:nvGrpSpPr>
        <p:grpSpPr>
          <a:xfrm>
            <a:off x="1441734" y="4422843"/>
            <a:ext cx="3060582" cy="1459361"/>
            <a:chOff x="3460127" y="3812021"/>
            <a:chExt cx="3060582" cy="1459361"/>
          </a:xfrm>
        </p:grpSpPr>
        <p:pic>
          <p:nvPicPr>
            <p:cNvPr id="12" name="Рисунок 11"/>
            <p:cNvPicPr/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0127" y="3858639"/>
              <a:ext cx="2025934" cy="1412743"/>
            </a:xfrm>
            <a:prstGeom prst="rect">
              <a:avLst/>
            </a:prstGeom>
          </p:spPr>
        </p:pic>
        <p:pic>
          <p:nvPicPr>
            <p:cNvPr id="34" name="Рисунок 33"/>
            <p:cNvPicPr/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4775" y="3812021"/>
              <a:ext cx="2025934" cy="1412743"/>
            </a:xfrm>
            <a:prstGeom prst="rect">
              <a:avLst/>
            </a:prstGeom>
          </p:spPr>
        </p:pic>
      </p:grpSp>
      <p:pic>
        <p:nvPicPr>
          <p:cNvPr id="13" name="Рисунок 68">
            <a:extLst>
              <a:ext uri="{FF2B5EF4-FFF2-40B4-BE49-F238E27FC236}">
                <a16:creationId xmlns:a16="http://schemas.microsoft.com/office/drawing/2014/main" id="{FF918FD5-C305-E484-C19B-6188D0C71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1609" y="830946"/>
            <a:ext cx="2353635" cy="218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7776BAD6-6A32-4904-34F3-1E8164FC22CF}"/>
              </a:ext>
            </a:extLst>
          </p:cNvPr>
          <p:cNvGrpSpPr/>
          <p:nvPr/>
        </p:nvGrpSpPr>
        <p:grpSpPr>
          <a:xfrm>
            <a:off x="1108413" y="4319162"/>
            <a:ext cx="3760851" cy="1883454"/>
            <a:chOff x="7363850" y="6934818"/>
            <a:chExt cx="4370635" cy="2188837"/>
          </a:xfrm>
        </p:grpSpPr>
        <p:pic>
          <p:nvPicPr>
            <p:cNvPr id="14" name="Рисунок 68">
              <a:extLst>
                <a:ext uri="{FF2B5EF4-FFF2-40B4-BE49-F238E27FC236}">
                  <a16:creationId xmlns:a16="http://schemas.microsoft.com/office/drawing/2014/main" id="{B7090763-4C6B-4ABB-E9A3-5397808A63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63850" y="6934818"/>
              <a:ext cx="2353635" cy="218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68">
              <a:extLst>
                <a:ext uri="{FF2B5EF4-FFF2-40B4-BE49-F238E27FC236}">
                  <a16:creationId xmlns:a16="http://schemas.microsoft.com/office/drawing/2014/main" id="{924C8ABA-DAC3-CD1A-EC45-F5F57CAB50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80850" y="6942708"/>
              <a:ext cx="2353635" cy="218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" name="Рисунок 106">
            <a:extLst>
              <a:ext uri="{FF2B5EF4-FFF2-40B4-BE49-F238E27FC236}">
                <a16:creationId xmlns:a16="http://schemas.microsoft.com/office/drawing/2014/main" id="{606A6732-65AB-FCD2-BD4A-BB0EEAE3A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5222" y="916845"/>
            <a:ext cx="2791784" cy="20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42045E3-8E02-9BE3-FF6D-EA4DE02784F2}"/>
              </a:ext>
            </a:extLst>
          </p:cNvPr>
          <p:cNvGrpSpPr/>
          <p:nvPr/>
        </p:nvGrpSpPr>
        <p:grpSpPr>
          <a:xfrm>
            <a:off x="950480" y="4377292"/>
            <a:ext cx="4081754" cy="1637633"/>
            <a:chOff x="4816655" y="3985604"/>
            <a:chExt cx="5243203" cy="2103616"/>
          </a:xfrm>
        </p:grpSpPr>
        <p:pic>
          <p:nvPicPr>
            <p:cNvPr id="37" name="Рисунок 106">
              <a:extLst>
                <a:ext uri="{FF2B5EF4-FFF2-40B4-BE49-F238E27FC236}">
                  <a16:creationId xmlns:a16="http://schemas.microsoft.com/office/drawing/2014/main" id="{A08F2297-7B1A-EF0C-3674-8C73983F17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16655" y="3985604"/>
              <a:ext cx="2791784" cy="209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Рисунок 106">
              <a:extLst>
                <a:ext uri="{FF2B5EF4-FFF2-40B4-BE49-F238E27FC236}">
                  <a16:creationId xmlns:a16="http://schemas.microsoft.com/office/drawing/2014/main" id="{5FEBA237-BB28-566E-BEEB-EB8841BA4A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68074" y="3995383"/>
              <a:ext cx="2791784" cy="209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" name="Рисунок 39" descr="Изображение выглядит как искусство, Детское искусство, палитра, Художественная роспись&#10;&#10;Автоматически созданное описание">
            <a:extLst>
              <a:ext uri="{FF2B5EF4-FFF2-40B4-BE49-F238E27FC236}">
                <a16:creationId xmlns:a16="http://schemas.microsoft.com/office/drawing/2014/main" id="{CB7B189B-AB2E-B41F-96D0-EA2CC6EA2F8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33" y="622047"/>
            <a:ext cx="2626562" cy="2626562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E7865D52-FFF9-FB04-5147-541943469F2C}"/>
              </a:ext>
            </a:extLst>
          </p:cNvPr>
          <p:cNvGrpSpPr/>
          <p:nvPr/>
        </p:nvGrpSpPr>
        <p:grpSpPr>
          <a:xfrm>
            <a:off x="1193527" y="4077475"/>
            <a:ext cx="3590623" cy="1970024"/>
            <a:chOff x="4200571" y="4739582"/>
            <a:chExt cx="4936902" cy="2708672"/>
          </a:xfrm>
        </p:grpSpPr>
        <p:pic>
          <p:nvPicPr>
            <p:cNvPr id="41" name="Рисунок 40" descr="Изображение выглядит как искусство, Детское искусство, палитра, Художественная роспись&#10;&#10;Автоматически созданное описание">
              <a:extLst>
                <a:ext uri="{FF2B5EF4-FFF2-40B4-BE49-F238E27FC236}">
                  <a16:creationId xmlns:a16="http://schemas.microsoft.com/office/drawing/2014/main" id="{7215B885-9D29-CA3D-07AF-7790F54FF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571" y="4739582"/>
              <a:ext cx="2626562" cy="2626562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искусство, Детское искусство, палитра, Художественная роспись&#10;&#10;Автоматически созданное описание">
              <a:extLst>
                <a:ext uri="{FF2B5EF4-FFF2-40B4-BE49-F238E27FC236}">
                  <a16:creationId xmlns:a16="http://schemas.microsoft.com/office/drawing/2014/main" id="{28C3950A-C7A2-83CC-E609-4E6C60CEB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0911" y="4821692"/>
              <a:ext cx="2626562" cy="2626562"/>
            </a:xfrm>
            <a:prstGeom prst="rect">
              <a:avLst/>
            </a:prstGeom>
          </p:spPr>
        </p:pic>
      </p:grpSp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81135" y="3116090"/>
            <a:ext cx="1628775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16</cp:revision>
  <dcterms:created xsi:type="dcterms:W3CDTF">2022-04-03T11:29:00Z</dcterms:created>
  <dcterms:modified xsi:type="dcterms:W3CDTF">2024-11-19T10:26:16Z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739EB9AB7C294978A9CCBEC430560D55_12</vt:lpwstr>
  </property>
  <property fmtid="{D5CDD505-2E9C-101B-9397-08002B2CF9AE}" pid="3" name="KSOProductBuildVer">
    <vt:lpwstr>1033-12.2.0.17119</vt:lpwstr>
  </property>
</Properties>
</file>