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75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21F4-86DE-4E69-AB67-09A73092A9E3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9F5A0-78CC-445A-96F6-0F73EBE68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984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21F4-86DE-4E69-AB67-09A73092A9E3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9F5A0-78CC-445A-96F6-0F73EBE68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8772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21F4-86DE-4E69-AB67-09A73092A9E3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9F5A0-78CC-445A-96F6-0F73EBE68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070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21F4-86DE-4E69-AB67-09A73092A9E3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9F5A0-78CC-445A-96F6-0F73EBE68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166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21F4-86DE-4E69-AB67-09A73092A9E3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9F5A0-78CC-445A-96F6-0F73EBE68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029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21F4-86DE-4E69-AB67-09A73092A9E3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9F5A0-78CC-445A-96F6-0F73EBE68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8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21F4-86DE-4E69-AB67-09A73092A9E3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9F5A0-78CC-445A-96F6-0F73EBE68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328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21F4-86DE-4E69-AB67-09A73092A9E3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9F5A0-78CC-445A-96F6-0F73EBE68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750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21F4-86DE-4E69-AB67-09A73092A9E3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9F5A0-78CC-445A-96F6-0F73EBE68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365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21F4-86DE-4E69-AB67-09A73092A9E3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9F5A0-78CC-445A-96F6-0F73EBE68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5873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21F4-86DE-4E69-AB67-09A73092A9E3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9F5A0-78CC-445A-96F6-0F73EBE68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062231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9021F4-86DE-4E69-AB67-09A73092A9E3}" type="datetimeFigureOut">
              <a:rPr lang="ru-RU" smtClean="0"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D9F5A0-78CC-445A-96F6-0F73EBE681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158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подарок 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" y="0"/>
            <a:ext cx="903181" cy="9144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3" r="21069"/>
          <a:stretch/>
        </p:blipFill>
        <p:spPr>
          <a:xfrm>
            <a:off x="45720" y="4311876"/>
            <a:ext cx="1615440" cy="286330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3" r="21069"/>
          <a:stretch/>
        </p:blipFill>
        <p:spPr>
          <a:xfrm>
            <a:off x="1535547" y="4327458"/>
            <a:ext cx="1615440" cy="286330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3" r="21069"/>
          <a:stretch/>
        </p:blipFill>
        <p:spPr>
          <a:xfrm>
            <a:off x="3013827" y="4343040"/>
            <a:ext cx="1615440" cy="286330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3" r="21069"/>
          <a:stretch/>
        </p:blipFill>
        <p:spPr>
          <a:xfrm>
            <a:off x="4476868" y="4343038"/>
            <a:ext cx="1615440" cy="286330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3" r="21069"/>
          <a:stretch/>
        </p:blipFill>
        <p:spPr>
          <a:xfrm>
            <a:off x="5993562" y="4343039"/>
            <a:ext cx="1615440" cy="286330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3" r="21069"/>
          <a:stretch/>
        </p:blipFill>
        <p:spPr>
          <a:xfrm>
            <a:off x="7456468" y="4352565"/>
            <a:ext cx="1615440" cy="286330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3" r="21069"/>
          <a:stretch/>
        </p:blipFill>
        <p:spPr>
          <a:xfrm>
            <a:off x="8919643" y="4343040"/>
            <a:ext cx="1615440" cy="286330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3" r="21069"/>
          <a:stretch/>
        </p:blipFill>
        <p:spPr>
          <a:xfrm>
            <a:off x="10414197" y="4352565"/>
            <a:ext cx="1615440" cy="2863305"/>
          </a:xfrm>
          <a:prstGeom prst="rect">
            <a:avLst/>
          </a:prstGeom>
        </p:spPr>
      </p:pic>
      <p:grpSp>
        <p:nvGrpSpPr>
          <p:cNvPr id="30" name="уши Группа 29"/>
          <p:cNvGrpSpPr/>
          <p:nvPr/>
        </p:nvGrpSpPr>
        <p:grpSpPr>
          <a:xfrm>
            <a:off x="6296363" y="5244910"/>
            <a:ext cx="1128726" cy="1344527"/>
            <a:chOff x="4078189" y="1380498"/>
            <a:chExt cx="2390652" cy="2784243"/>
          </a:xfrm>
          <a:effectLst>
            <a:glow rad="76200">
              <a:schemeClr val="bg1"/>
            </a:glow>
          </a:effectLst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651"/>
            <a:stretch/>
          </p:blipFill>
          <p:spPr>
            <a:xfrm>
              <a:off x="5132439" y="1380498"/>
              <a:ext cx="1336402" cy="2764074"/>
            </a:xfrm>
            <a:prstGeom prst="rect">
              <a:avLst/>
            </a:prstGeom>
            <a:effectLst>
              <a:glow rad="52585">
                <a:schemeClr val="bg1"/>
              </a:glow>
            </a:effectLst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07" r="50072"/>
            <a:stretch/>
          </p:blipFill>
          <p:spPr>
            <a:xfrm>
              <a:off x="4078189" y="1400667"/>
              <a:ext cx="1283110" cy="2764074"/>
            </a:xfrm>
            <a:prstGeom prst="rect">
              <a:avLst/>
            </a:prstGeom>
            <a:effectLst>
              <a:glow rad="24566">
                <a:schemeClr val="bg1"/>
              </a:glow>
            </a:effectLst>
          </p:spPr>
        </p:pic>
      </p:grpSp>
      <p:pic>
        <p:nvPicPr>
          <p:cNvPr id="31" name="усы Рисунок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54" y="5000324"/>
            <a:ext cx="1454429" cy="1678975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32" name="удочки Рисунок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82323" y="5355480"/>
            <a:ext cx="1163999" cy="1163999"/>
          </a:xfrm>
          <a:prstGeom prst="rect">
            <a:avLst/>
          </a:prstGeom>
          <a:effectLst>
            <a:glow rad="125368">
              <a:schemeClr val="bg1"/>
            </a:glow>
          </a:effectLst>
        </p:spPr>
      </p:pic>
      <p:pic>
        <p:nvPicPr>
          <p:cNvPr id="33" name="учитель Рисунок 3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73320" y="4889468"/>
            <a:ext cx="1756624" cy="175662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5" name="улыбка Рисунок 3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71437" y="5187225"/>
            <a:ext cx="1247760" cy="1308173"/>
          </a:xfrm>
          <a:prstGeom prst="rect">
            <a:avLst/>
          </a:prstGeom>
          <a:effectLst>
            <a:glow rad="158796">
              <a:schemeClr val="bg1"/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" t="5876" r="110" b="42671"/>
          <a:stretch/>
        </p:blipFill>
        <p:spPr>
          <a:xfrm>
            <a:off x="1093103" y="803564"/>
            <a:ext cx="7072328" cy="3934478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9" name="Рисунок 8" descr="Изображение выглядит как мультфильм, Человеческое лицо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7AA7C043-F489-557E-8786-2DC2E51F6C3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271" y="5153281"/>
            <a:ext cx="1262074" cy="1262074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Натуральные продукты, овощи, производить, сладкий перец&#10;&#10;Автоматически созданное описание">
            <a:extLst>
              <a:ext uri="{FF2B5EF4-FFF2-40B4-BE49-F238E27FC236}">
                <a16:creationId xmlns:a16="http://schemas.microsoft.com/office/drawing/2014/main" id="{F3B2BE25-EB88-BE1B-EE2A-3C2978A6769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653" y="5108716"/>
            <a:ext cx="1351002" cy="1351002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карта, текст&#10;&#10;Автоматически созданное описание">
            <a:extLst>
              <a:ext uri="{FF2B5EF4-FFF2-40B4-BE49-F238E27FC236}">
                <a16:creationId xmlns:a16="http://schemas.microsoft.com/office/drawing/2014/main" id="{941E719B-21EE-8E9E-1559-75EADED8036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0679" y="5165614"/>
            <a:ext cx="1294104" cy="1294104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389" y="193408"/>
            <a:ext cx="5051501" cy="5051501"/>
          </a:xfrm>
          <a:prstGeom prst="rect">
            <a:avLst/>
          </a:prstGeom>
        </p:spPr>
      </p:pic>
      <p:pic>
        <p:nvPicPr>
          <p:cNvPr id="75" name="Picture 74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342145" y="1612852"/>
            <a:ext cx="1552575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33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0 L 0.42162 -0.4034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81" y="-2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185E-6 L -0.05638 -0.40787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26" y="-20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96296E-6 L -0.16705 -0.41968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59" y="-20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85185E-6 L -0.28138 -0.4132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76" y="-2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0.31094 -0.39791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47" y="-1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85185E-6 L 0.19167 -0.42894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83" y="-2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85185E-6 L 0.07539 -0.38704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63" y="-1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96296E-6 L -0.41471 -0.41713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42" y="-2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8</cp:revision>
  <dcterms:created xsi:type="dcterms:W3CDTF">2024-11-30T09:56:41Z</dcterms:created>
  <dcterms:modified xsi:type="dcterms:W3CDTF">2024-12-02T11:01:36Z</dcterms:modified>
</cp:coreProperties>
</file>