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694"/>
            <a:ext cx="12192000" cy="6889694"/>
          </a:xfrm>
          <a:prstGeom prst="rect">
            <a:avLst/>
          </a:prstGeom>
        </p:spPr>
      </p:pic>
      <p:sp>
        <p:nvSpPr>
          <p:cNvPr id="27" name="Прямокутник: округлені кути 26"/>
          <p:cNvSpPr/>
          <p:nvPr/>
        </p:nvSpPr>
        <p:spPr>
          <a:xfrm>
            <a:off x="155474" y="79705"/>
            <a:ext cx="8879346" cy="6650835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93" y="796999"/>
            <a:ext cx="2838563" cy="301653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564" y="219764"/>
            <a:ext cx="2912381" cy="309498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>
            <a:off x="7103286" y="1881379"/>
            <a:ext cx="1787114" cy="132121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875" y="173621"/>
            <a:ext cx="2912381" cy="300506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4" t="17121" r="33909" b="18178"/>
          <a:stretch>
            <a:fillRect/>
          </a:stretch>
        </p:blipFill>
        <p:spPr>
          <a:xfrm>
            <a:off x="2804273" y="2577492"/>
            <a:ext cx="1708284" cy="28785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465775" y="4542985"/>
            <a:ext cx="1787114" cy="132121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001043" y="2768395"/>
            <a:ext cx="1787114" cy="132121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t="16410" r="6959" b="13406"/>
          <a:stretch>
            <a:fillRect/>
          </a:stretch>
        </p:blipFill>
        <p:spPr>
          <a:xfrm>
            <a:off x="3744836" y="4901471"/>
            <a:ext cx="2270063" cy="1844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t="7912" b="8864"/>
          <a:stretch>
            <a:fillRect/>
          </a:stretch>
        </p:blipFill>
        <p:spPr>
          <a:xfrm>
            <a:off x="2956728" y="4783432"/>
            <a:ext cx="2217581" cy="19996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56512" y="3794301"/>
            <a:ext cx="2812026" cy="28785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9" b="12258"/>
          <a:stretch>
            <a:fillRect/>
          </a:stretch>
        </p:blipFill>
        <p:spPr>
          <a:xfrm>
            <a:off x="2476379" y="3906512"/>
            <a:ext cx="3656571" cy="28303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82" y="3240350"/>
            <a:ext cx="3492730" cy="36625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153863" y="3821938"/>
            <a:ext cx="2812026" cy="287859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63061" y="2092751"/>
            <a:ext cx="1028700" cy="310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5 0.00046 L 0.01185 0.00115 C 0.01068 -0.00232 0.01003 -0.00556 0.00846 -0.00741 C 0.00638 -0.00949 0.00391 -0.00857 0.00156 -0.00949 L -0.00534 -0.01227 C -0.00677 -0.01412 -0.00807 -0.01574 -0.00964 -0.0169 C -0.01354 -0.02037 -0.01315 -0.01945 -0.01719 -0.02223 C -0.0181 -0.02292 -0.01888 -0.02338 -0.01992 -0.02477 C -0.02227 -0.0257 -0.02474 -0.02685 -0.02669 -0.02848 C -0.028 -0.02963 -0.02917 -0.03056 -0.03021 -0.03148 C -0.03138 -0.03334 -0.0319 -0.03473 -0.03307 -0.03635 C -0.03411 -0.03773 -0.03529 -0.03912 -0.03659 -0.04005 C -0.04089 -0.05139 -0.03568 -0.03935 -0.04271 -0.05232 C -0.04661 -0.05926 -0.04609 -0.06019 -0.04883 -0.06806 C -0.053 -0.07963 -0.05052 -0.07107 -0.05313 -0.08102 C -0.05352 -0.08565 -0.05521 -0.10023 -0.05521 -0.10185 C -0.05482 -0.11343 -0.05391 -0.125 -0.05234 -0.13635 C -0.0513 -0.14283 -0.0457 -0.14861 -0.04336 -0.15324 C -0.04063 -0.1581 -0.03919 -0.16482 -0.03568 -0.16922 C -0.03438 -0.17107 -0.03294 -0.17246 -0.03164 -0.17431 C -0.02969 -0.17755 -0.02813 -0.18102 -0.02604 -0.18403 C -0.02435 -0.18658 -0.02227 -0.18866 -0.02044 -0.19051 C -0.01849 -0.19306 -0.01667 -0.19653 -0.01445 -0.19908 C -0.01211 -0.20139 -0.00964 -0.20301 -0.00768 -0.2051 C 0.00091 -0.21273 0.00208 -0.21366 0.0112 -0.21945 C 0.01406 -0.22107 0.01719 -0.22338 0.02018 -0.22454 C 0.02852 -0.22848 0.03008 -0.22685 0.03802 -0.2301 C 0.05312 -0.23473 0.03789 -0.23172 0.05677 -0.23635 C 0.07656 -0.24098 0.07409 -0.23982 0.09023 -0.24167 C 0.09583 -0.24074 0.10234 -0.24121 0.10781 -0.23843 C 0.11133 -0.23681 0.12096 -0.22523 0.12513 -0.22014 C 0.12604 -0.21806 0.12682 -0.21574 0.12786 -0.21412 C 0.12891 -0.21181 0.13034 -0.20996 0.13138 -0.20764 C 0.13216 -0.2051 0.13568 -0.19422 0.1362 -0.19144 C 0.13711 -0.18681 0.13841 -0.17639 0.13906 -0.17246 C 0.13932 -0.16875 0.13984 -0.16528 0.13984 -0.16181 C 0.13854 -0.14537 0.13763 -0.14329 0.13346 -0.13079 C 0.13229 -0.12732 0.13164 -0.12385 0.12995 -0.1213 C 0.11914 -0.10371 0.10664 -0.09236 0.09128 -0.08496 C 0.08594 -0.08241 0.08034 -0.07963 0.075 -0.07778 C 0.06914 -0.0757 0.06328 -0.07454 0.05781 -0.07315 C 0.05299 -0.07223 0.04753 -0.07199 0.04232 -0.07107 C 0.03359 -0.07199 0.02474 -0.07153 0.01589 -0.07315 C 0.01263 -0.07408 0.0095 -0.07662 0.00638 -0.07871 C 0.00469 -0.07963 -0.01992 -0.0963 -0.02474 -0.10324 C -0.03112 -0.11204 -0.03633 -0.12292 -0.04206 -0.13264 C -0.04492 -0.13797 -0.04831 -0.14213 -0.05039 -0.14815 C -0.05716 -0.16806 -0.06055 -0.17385 -0.06354 -0.19236 C -0.06497 -0.20278 -0.06732 -0.22361 -0.06732 -0.22338 C -0.06667 -0.23982 -0.06732 -0.25718 -0.06471 -0.27361 C -0.06328 -0.28334 -0.0582 -0.29098 -0.05521 -0.3007 C -0.05365 -0.3044 -0.05326 -0.30949 -0.05091 -0.31297 C -0.04909 -0.31574 -0.04753 -0.31898 -0.04531 -0.32153 C -0.04023 -0.32778 -0.02878 -0.33912 -0.02201 -0.34491 C -0.01953 -0.34676 -0.01693 -0.34861 -0.01445 -0.35 C -0.01211 -0.35185 -0.00977 -0.35324 -0.00768 -0.3544 C -0.00273 -0.35695 0.00208 -0.35973 0.00716 -0.36088 C 0.02513 -0.36528 0.01758 -0.36435 0.02982 -0.36528 C 0.03529 -0.36528 0.04089 -0.36505 0.04635 -0.36412 C 0.05143 -0.36297 0.05586 -0.36019 0.06094 -0.35672 C 0.06328 -0.35486 0.06732 -0.35162 0.07005 -0.34908 C 0.07109 -0.34699 0.07292 -0.34468 0.07474 -0.34283 C 0.07656 -0.34051 0.07917 -0.33889 0.08164 -0.33611 C 0.08932 -0.32801 0.08971 -0.32616 0.09557 -0.31389 C 0.09714 -0.31227 0.09896 -0.30857 0.09896 -0.30834 L 0.10299 -0.28635 L 0.1043 -0.27871 C 0.10456 -0.27662 0.10482 -0.27385 0.10482 -0.27176 C 0.10612 -0.26412 0.1069 -0.26459 0.10729 -0.25764 C 0.10742 -0.25486 0.10729 -0.25185 0.10729 -0.24908 L 0.10729 -0.24885 " pathEditMode="relative" rAng="0" ptsTypes="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29 -0.24884 L 0.10729 -0.24838 C 0.10911 -0.25162 0.11094 -0.2544 0.11302 -0.25671 C 0.12252 -0.26759 0.12109 -0.26644 0.12864 -0.27269 C 0.13138 -0.27801 0.1306 -0.27778 0.13529 -0.28264 C 0.13711 -0.28426 0.13945 -0.28611 0.14101 -0.28819 C 0.14271 -0.29005 0.14362 -0.29282 0.14518 -0.29514 C 0.1513 -0.3044 0.147 -0.29676 0.15338 -0.30532 C 0.15976 -0.31389 0.15885 -0.31713 0.16992 -0.32639 C 0.17265 -0.3287 0.17552 -0.33102 0.17812 -0.33333 C 0.18021 -0.33542 0.18164 -0.33796 0.18385 -0.33958 C 0.18555 -0.34097 0.18776 -0.34167 0.18958 -0.34329 C 0.19739 -0.34838 0.19414 -0.34722 0.20364 -0.35208 C 0.20911 -0.35486 0.21823 -0.35764 0.22344 -0.35926 C 0.22917 -0.36111 0.23476 -0.36296 0.24075 -0.36435 C 0.24258 -0.36435 0.26302 -0.36574 0.26797 -0.36574 C 0.27174 -0.36505 0.27591 -0.36435 0.27943 -0.36273 C 0.28633 -0.35972 0.28997 -0.35463 0.29427 -0.34954 C 0.29635 -0.34699 0.29857 -0.34468 0.30013 -0.34167 C 0.30182 -0.33889 0.30286 -0.33519 0.30417 -0.33194 C 0.30534 -0.32917 0.30664 -0.32454 0.30755 -0.32153 C 0.31081 -0.29884 0.30872 -0.3162 0.31002 -0.27778 C 0.31094 -0.24792 0.31081 -0.26644 0.31081 -0.25023 L 0.31081 -0.25 L 0.31497 -0.25093 L 0.31497 -0.25069 " pathEditMode="relative" rAng="0" ptsTypes="AAAAAAAAAAAAAAAAAAAAAAAAAA">
                                      <p:cBhvr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8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97 -0.25023 L 0.31497 -0.25 C 0.30937 -0.25301 0.30208 -0.25278 0.29844 -0.25926 C 0.28945 -0.27407 0.30391 -0.25069 0.28437 -0.27662 C 0.28307 -0.2787 0.28164 -0.28009 0.28034 -0.28218 C 0.27969 -0.28333 0.2793 -0.28472 0.27864 -0.28542 C 0.27773 -0.28681 0.27643 -0.28773 0.27539 -0.28912 C 0.27253 -0.29444 0.27292 -0.29329 0.27044 -0.30324 L 0.26706 -0.3162 C 0.26745 -0.32407 0.26719 -0.33171 0.26797 -0.33958 C 0.2681 -0.34097 0.26888 -0.34236 0.26953 -0.34375 C 0.27135 -0.34722 0.27344 -0.35046 0.27539 -0.3537 C 0.27669 -0.35625 0.27838 -0.35972 0.28034 -0.36157 C 0.28125 -0.3625 0.28255 -0.36296 0.28359 -0.36389 C 0.28815 -0.36782 0.28698 -0.36852 0.2918 -0.37153 C 0.29336 -0.37245 0.29518 -0.37292 0.29674 -0.37361 C 0.29818 -0.37454 0.29948 -0.37523 0.30091 -0.37593 C 0.30495 -0.37778 0.31003 -0.3794 0.31406 -0.38032 C 0.31575 -0.38079 0.31732 -0.38102 0.31901 -0.38125 C 0.32318 -0.38194 0.32721 -0.38218 0.33138 -0.38218 C 0.34596 -0.38218 0.36055 -0.38218 0.37513 -0.38125 C 0.37682 -0.38102 0.37838 -0.37963 0.38008 -0.3794 C 0.39505 -0.37454 0.38463 -0.37963 0.39818 -0.37361 C 0.40364 -0.3713 0.40924 -0.36875 0.41458 -0.36597 C 0.41601 -0.36528 0.41745 -0.36458 0.41875 -0.36389 C 0.41992 -0.36296 0.42096 -0.36157 0.422 -0.36042 C 0.42448 -0.3581 0.42695 -0.35602 0.42943 -0.3537 C 0.43463 -0.34954 0.4388 -0.34699 0.44349 -0.34167 C 0.44492 -0.34005 0.44609 -0.33796 0.44766 -0.33634 C 0.45078 -0.33241 0.45156 -0.3331 0.45417 -0.32847 C 0.45664 -0.32407 0.45859 -0.31968 0.46081 -0.31505 C 0.46302 -0.31065 0.46458 -0.30787 0.46654 -0.30324 C 0.46719 -0.30185 0.46771 -0.30023 0.46823 -0.29884 C 0.47057 -0.28009 0.46693 -0.30602 0.47148 -0.28426 C 0.472 -0.28218 0.472 -0.27917 0.47239 -0.27662 C 0.47643 -0.24931 0.47213 -0.28287 0.47487 -0.26111 C 0.47448 -0.2463 0.47461 -0.23125 0.47396 -0.21597 C 0.47383 -0.21227 0.47279 -0.2088 0.47239 -0.20509 C 0.46875 -0.17407 0.47422 -0.21296 0.46992 -0.18727 C 0.46823 -0.17801 0.47005 -0.18287 0.46745 -0.17315 C 0.46667 -0.17037 0.46549 -0.16806 0.46497 -0.16528 C 0.46354 -0.15972 0.46341 -0.15347 0.46159 -0.14792 C 0.46003 -0.14259 0.45794 -0.1375 0.45664 -0.13241 C 0.45378 -0.12083 0.45651 -0.13032 0.4526 -0.11898 C 0.45169 -0.11644 0.45104 -0.11389 0.45013 -0.11157 C 0.44766 -0.10509 0.44753 -0.10648 0.44427 -0.10023 C 0.4431 -0.09815 0.44232 -0.09583 0.44101 -0.09398 C 0.43958 -0.0912 0.43763 -0.08958 0.43607 -0.08704 C 0.4168 -0.05856 0.43307 -0.07963 0.41875 -0.06412 C 0.41654 -0.06181 0.41458 -0.05833 0.41211 -0.05625 C 0.40638 -0.05116 0.40013 -0.04745 0.39401 -0.04306 C 0.39128 -0.04097 0.38867 -0.03866 0.38581 -0.0375 C 0.38411 -0.03681 0.38242 -0.03611 0.38086 -0.03542 C 0.37864 -0.03403 0.37656 -0.03264 0.37422 -0.03194 C 0.37096 -0.03102 0.36771 -0.03032 0.36432 -0.02963 C 0.35117 -0.02731 0.35182 -0.02755 0.3388 -0.02616 C 0.33216 -0.02731 0.32539 -0.02616 0.31901 -0.0287 C 0.30208 -0.03449 0.28906 -0.04213 0.27539 -0.05509 C 0.26745 -0.0625 0.26315 -0.06806 0.25807 -0.0794 C 0.25508 -0.08588 0.25156 -0.10023 0.24987 -0.10671 C 0.25065 -0.12755 0.25039 -0.14815 0.25221 -0.16875 C 0.25325 -0.17894 0.2681 -0.22199 0.26875 -0.22361 C 0.2707 -0.22847 0.27226 -0.23356 0.27448 -0.23819 C 0.27956 -0.24792 0.28828 -0.2625 0.29518 -0.27222 C 0.29987 -0.27917 0.30508 -0.28611 0.31081 -0.2912 C 0.31693 -0.29653 0.32279 -0.30324 0.32969 -0.30648 C 0.33958 -0.31088 0.34792 -0.31481 0.35859 -0.31759 C 0.37044 -0.32037 0.36471 -0.31898 0.37591 -0.32176 C 0.38164 -0.32083 0.3875 -0.32037 0.39323 -0.31852 C 0.39935 -0.3169 0.40443 -0.31273 0.40963 -0.30856 C 0.41289 -0.30602 0.42031 -0.3 0.42292 -0.29653 C 0.42422 -0.29444 0.425 -0.2919 0.42617 -0.29005 C 0.42747 -0.28773 0.42917 -0.28565 0.43034 -0.28356 C 0.4319 -0.28009 0.43307 -0.27616 0.43437 -0.27222 C 0.4362 -0.26736 0.43893 -0.25926 0.44023 -0.25347 C 0.44088 -0.25069 0.44128 -0.24769 0.4418 -0.24468 C 0.44232 -0.24236 0.44297 -0.23958 0.44349 -0.23704 C 0.44635 -0.21019 0.44206 -0.24699 0.44596 -0.22292 C 0.44648 -0.21968 0.44648 -0.21667 0.44674 -0.21389 C 0.44726 -0.20949 0.44805 -0.20509 0.44844 -0.20069 C 0.44883 -0.19676 0.44909 -0.19282 0.44922 -0.18843 C 0.45026 -0.16782 0.45013 -0.16968 0.45013 -0.15324 L 0.45013 -0.15301 " pathEditMode="relative" rAng="0" ptsTypes="AAAAAAAAAAAAAAAAAAAAAA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1621 L -0.00065 0.01621 C 0.00013 0.00787 0.00091 -0.00046 0.00182 -0.00879 C 0.00208 -0.0118 0.0026 -0.01759 0.0026 -0.01759 C 0.00286 -0.025 0.00352 -0.03217 0.00338 -0.03958 C 0.00325 -0.04606 0.0026 -0.05231 0.00182 -0.05856 C 0.00039 -0.07037 -0.00365 -0.08796 -0.00729 -0.09676 C -0.00898 -0.10069 -0.01042 -0.10486 -0.01224 -0.10833 C -0.01367 -0.11111 -0.0155 -0.11342 -0.01719 -0.11574 C -0.0194 -0.11875 -0.02135 -0.12222 -0.02383 -0.12454 C -0.02669 -0.12731 -0.03854 -0.13379 -0.04193 -0.13472 C -0.04518 -0.13588 -0.04857 -0.13565 -0.05182 -0.13611 C -0.06393 -0.13241 -0.07669 -0.1294 -0.08802 -0.12014 C -0.09232 -0.11666 -0.1043 -0.10278 -0.10781 -0.09815 C -0.11107 -0.09398 -0.11432 -0.09028 -0.11693 -0.08495 C -0.12135 -0.07592 -0.12852 -0.05579 -0.12852 -0.05579 C -0.1293 -0.04977 -0.13021 -0.04398 -0.13099 -0.03819 C -0.13242 -0.02546 -0.13333 -0.00972 -0.13425 0.00301 C -0.13594 0.05232 -0.13646 0.05903 -0.13346 0.13033 C -0.13294 0.14074 -0.1306 0.1507 -0.1293 0.16111 C -0.12813 0.17084 -0.12721 0.18056 -0.12604 0.19028 C -0.125 0.19861 -0.12396 0.20695 -0.12266 0.21528 C -0.12044 0.23033 -0.11979 0.23403 -0.11771 0.24468 L -0.11693 0.25347 L -0.11693 0.25347 L -0.11693 0.25347 " pathEditMode="relative" ptsTypes="AAAAAAAAAAAAAAAAAAAAAAAAAA">
                                      <p:cBhvr>
                                        <p:cTn id="2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18 0.27408 L -0.12018 0.27408 C -0.11432 0.25949 -0.10703 0.24352 -0.10287 0.22709 C -0.10182 0.22269 -0.10052 0.21852 -0.09961 0.21389 C -0.09883 0.21019 -0.09857 0.20602 -0.09792 0.20209 C -0.09883 0.17824 -0.09883 0.15417 -0.10039 0.13033 C -0.10104 0.12222 -0.10313 0.11459 -0.10456 0.10695 C -0.10768 0.09074 -0.1112 0.07454 -0.11445 0.05857 C -0.1194 0.03449 -0.11836 0.03727 -0.12513 0.01597 C -0.12773 0.00787 -0.13503 -0.01435 -0.13919 -0.02199 C -0.14219 -0.02754 -0.14544 -0.03264 -0.14909 -0.0368 C -0.15885 -0.04815 -0.17357 -0.05741 -0.18372 -0.06597 C -0.18906 -0.0706 -0.19414 -0.07569 -0.19935 -0.08079 C -0.20404 -0.08541 -0.20846 -0.0912 -0.21328 -0.09537 C -0.21966 -0.10069 -0.24206 -0.11065 -0.24635 -0.11157 C -0.25807 -0.11389 -0.26992 -0.11713 -0.28177 -0.11875 L -0.32214 -0.12454 C -0.33281 -0.12268 -0.34362 -0.12153 -0.3543 -0.11875 C -0.36615 -0.11551 -0.36901 -0.11319 -0.37813 -0.10717 C -0.37891 -0.10555 -0.37969 -0.10393 -0.3806 -0.10278 C -0.38242 -0.10046 -0.38438 -0.09954 -0.38633 -0.09838 C -0.38724 -0.09676 -0.38815 -0.09537 -0.3888 -0.09398 C -0.38971 -0.09213 -0.3901 -0.08935 -0.39128 -0.08796 C -0.39245 -0.0868 -0.39401 -0.08704 -0.39544 -0.08657 C -0.39714 -0.08611 -0.3987 -0.08565 -0.40039 -0.08518 C -0.40143 -0.08356 -0.4026 -0.08217 -0.40365 -0.08079 C -0.40443 -0.07963 -0.40547 -0.07893 -0.40612 -0.07778 C -0.41016 -0.07153 -0.41237 -0.06574 -0.41602 -0.05879 C -0.4207 -0.04977 -0.42214 -0.04907 -0.42591 -0.03958 C -0.42865 -0.0331 -0.4293 -0.02778 -0.43164 -0.0206 C -0.43346 -0.01504 -0.43594 -0.01018 -0.4375 -0.0044 C -0.44154 0.01019 -0.44648 0.03658 -0.44896 0.05278 C -0.45065 0.06343 -0.4526 0.07408 -0.45391 0.08496 C -0.45482 0.09167 -0.45547 0.09861 -0.45638 0.10556 C -0.45716 0.11042 -0.4582 0.11505 -0.45885 0.12014 C -0.45964 0.12593 -0.4599 0.13195 -0.46055 0.13773 C -0.46185 0.14838 -0.46471 0.16991 -0.46471 0.16991 C -0.46523 0.18009 -0.46563 0.19051 -0.46628 0.2007 C -0.46667 0.20671 -0.46758 0.2125 -0.46797 0.21829 C -0.47214 0.27685 -0.46497 0.19213 -0.47044 0.25486 C -0.4707 0.26134 -0.47096 0.26759 -0.47122 0.27408 C -0.47148 0.2794 -0.47201 0.28472 -0.47201 0.29005 C -0.47201 0.30579 -0.47162 0.3213 -0.47122 0.33704 C -0.47031 0.37361 -0.47044 0.3419 -0.47044 0.36204 L -0.47044 0.36204 L -0.47044 0.36204 " pathEditMode="relative" ptsTypes="AAAAAAAAAAAAAAAAAAAAAAAAAAAAAAAAAAAAAAAAAAAAAA">
                                      <p:cBhvr>
                                        <p:cTn id="2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1 0.00162 L 0.01471 0.00185 C 0.01198 -0.0375 0.01497 -0.00695 0.00977 -0.03959 C 0.00586 -0.06389 0.01068 -0.04236 0.00573 -0.06297 C 0.00482 -0.07361 0.00482 -0.075 0.00325 -0.08635 C 0.00169 -0.09723 -0.00169 -0.11852 -0.00169 -0.11829 C -0.00208 -0.12454 -0.00208 -0.13033 -0.0026 -0.13611 C -0.003 -0.14167 -0.0043 -0.14676 -0.00417 -0.15232 C -0.00378 -0.16899 -0.00286 -0.18565 -0.00091 -0.20209 C -0.00026 -0.20741 0.00195 -0.21181 0.00325 -0.21667 C 0.00443 -0.22153 0.00482 -0.22709 0.00651 -0.23149 C 0.01042 -0.24213 0.0181 -0.25209 0.02292 -0.26065 C 0.02591 -0.26598 0.02812 -0.27223 0.03125 -0.27686 C 0.03633 -0.28473 0.04232 -0.28912 0.04857 -0.29306 C 0.05651 -0.29792 0.06901 -0.30371 0.07656 -0.30625 C 0.08281 -0.30811 0.08919 -0.30903 0.09544 -0.31042 C 0.1095 -0.30903 0.12357 -0.30857 0.1375 -0.30625 C 0.14167 -0.30533 0.14727 -0.29977 0.15065 -0.29584 C 0.15273 -0.29352 0.15495 -0.29167 0.15651 -0.28866 C 0.17044 -0.26088 0.17096 -0.25996 0.17786 -0.23426 C 0.17904 -0.2301 0.18008 -0.22547 0.18125 -0.22107 C 0.18151 -0.21574 0.18164 -0.21042 0.18203 -0.2051 C 0.18242 -0.19908 0.18333 -0.19329 0.18372 -0.1875 C 0.1849 -0.16829 0.18542 -0.14561 0.1862 -0.12593 C 0.18581 -0.11042 0.18568 -0.09468 0.18529 -0.07917 C 0.18477 -0.05463 0.18372 -0.03033 0.18372 -0.00579 L 0.18372 -0.00556 " pathEditMode="relative" rAng="0" ptsTypes="AAAAAAAAAAAAAAAAAAAAAAAAAAA">
                                      <p:cBhvr>
                                        <p:cTn id="3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02 -0.11065 L 0.19102 -0.11042 C 0.18854 -0.10996 0.18607 -0.10926 0.18372 -0.10811 C 0.1819 -0.10741 0.18034 -0.10579 0.17878 -0.10463 C 0.17669 -0.10324 0.17435 -0.10278 0.17214 -0.10209 C 0.16693 -0.10255 0.14219 -0.10255 0.13177 -0.10463 C 0.12865 -0.1051 0.12578 -0.10649 0.12266 -0.10695 C 0.11641 -0.10787 0.11003 -0.10857 0.10378 -0.10926 C 0.09531 -0.11158 0.07747 -0.11598 0.0724 -0.11899 C 0.06888 -0.12107 0.06536 -0.12315 0.06172 -0.125 C 0.05339 -0.12894 0.03607 -0.13473 0.0263 -0.14283 C 0.02331 -0.14514 0.02083 -0.14861 0.01797 -0.15116 C 0.0151 -0.15394 0.01172 -0.15556 0.00898 -0.15834 C 0.00716 -0.16042 -0.00521 -0.17686 -0.00677 -0.17986 C -0.01159 -0.18936 -0.0155 -0.19977 -0.01992 -0.20973 C -0.03138 -0.23635 -0.02214 -0.21412 -0.03151 -0.24213 C -0.0332 -0.24746 -0.03555 -0.25232 -0.03724 -0.25764 C -0.03893 -0.2632 -0.04284 -0.27848 -0.04375 -0.28519 C -0.04453 -0.29051 -0.04492 -0.29561 -0.04544 -0.3007 C -0.0474 -0.34283 -0.04675 -0.32176 -0.04544 -0.3963 C -0.04531 -0.40209 -0.04518 -0.40764 -0.04466 -0.4132 C -0.04388 -0.42061 -0.04063 -0.4375 -0.03893 -0.44445 C -0.03633 -0.4544 -0.0349 -0.46528 -0.0306 -0.47431 C -0.02865 -0.47824 -0.02669 -0.48195 -0.02487 -0.48611 C -0.02005 -0.49723 -0.02148 -0.49861 -0.01419 -0.50764 C -0.01081 -0.51181 -0.0069 -0.51482 -0.00339 -0.51852 C -0.00065 -0.52153 0.00182 -0.52524 0.00482 -0.52824 C 0.00716 -0.53033 0.0099 -0.53102 0.01224 -0.53287 C 0.01979 -0.53889 0.02656 -0.54676 0.0345 -0.55186 C 0.04583 -0.55949 0.06992 -0.5757 0.07982 -0.57848 C 0.11393 -0.58704 0.0724 -0.57616 0.1095 -0.58681 C 0.11549 -0.58843 0.12148 -0.59051 0.1276 -0.59144 C 0.14023 -0.59375 0.16549 -0.59607 0.16549 -0.59584 C 0.22409 -0.59329 0.21888 -0.6007 0.25286 -0.58797 C 0.26458 -0.58357 0.26667 -0.58218 0.27839 -0.57477 C 0.2832 -0.57176 0.28789 -0.56875 0.29245 -0.56528 C 0.31042 -0.55093 0.32083 -0.54283 0.33529 -0.5257 C 0.34479 -0.51436 0.35495 -0.50394 0.36328 -0.49098 C 0.3776 -0.46899 0.37617 -0.47361 0.38646 -0.45024 C 0.38841 -0.44584 0.39062 -0.44098 0.39219 -0.43588 C 0.39557 -0.42408 0.39909 -0.4125 0.4013 -0.4 C 0.40391 -0.38496 0.40547 -0.37732 0.40703 -0.36181 C 0.40768 -0.35463 0.40807 -0.34746 0.40872 -0.34028 C 0.40742 -0.29514 0.41068 -0.2882 0.40286 -0.25533 C 0.40156 -0.24954 0.39974 -0.24399 0.39792 -0.23866 C 0.39375 -0.22524 0.39154 -0.22014 0.38555 -0.20741 C 0.38034 -0.19653 0.37422 -0.18542 0.36745 -0.17639 C 0.36328 -0.17061 0.35885 -0.16551 0.3543 -0.16088 C 0.34141 -0.14769 0.32005 -0.13287 0.30729 -0.12616 C 0.28997 -0.1169 0.27812 -0.10973 0.26029 -0.10348 C 0.25091 -0.1 0.22513 -0.09375 0.21575 -0.0926 C 0.20807 -0.09167 0.20039 -0.0919 0.19271 -0.09121 C 0.18555 -0.0919 0.17839 -0.09121 0.17135 -0.0926 C 0.16432 -0.09375 0.15742 -0.09561 0.15065 -0.09861 C 0.13372 -0.10579 0.11068 -0.1169 0.09388 -0.12963 C 0.08763 -0.13449 0.08151 -0.13982 0.07565 -0.14514 C 0.0651 -0.15533 0.05078 -0.16991 0.04349 -0.18611 C 0.03568 -0.20324 0.0181 -0.24792 0.01224 -0.27454 C 0.01003 -0.28496 0.00898 -0.29537 0.00729 -0.30579 C 0.00898 -0.34699 0.00651 -0.36088 0.01471 -0.39422 C 0.01758 -0.40579 0.02604 -0.42986 0.03034 -0.44074 C 0.03581 -0.45463 0.04505 -0.47709 0.0526 -0.48866 C 0.07409 -0.52084 0.08945 -0.5419 0.11693 -0.56042 C 0.12461 -0.56551 0.13177 -0.57315 0.13997 -0.57593 C 0.14349 -0.57709 0.147 -0.57871 0.15065 -0.57963 C 0.15482 -0.58033 0.15898 -0.58033 0.16302 -0.58079 L 0.17292 -0.58195 C 0.17891 -0.58102 0.1832 -0.58125 0.18854 -0.57709 C 0.19453 -0.57246 0.20143 -0.56899 0.20586 -0.56158 C 0.20807 -0.55811 0.21068 -0.55486 0.2125 -0.55093 C 0.21771 -0.53982 0.22148 -0.52755 0.22409 -0.51482 C 0.22552 -0.50787 0.2263 -0.50047 0.22734 -0.49329 C 0.22825 -0.48079 0.23008 -0.45811 0.22982 -0.44561 C 0.22956 -0.43033 0.22656 -0.40811 0.22409 -0.39422 C 0.2224 -0.38519 0.21979 -0.37662 0.21823 -0.36783 C 0.2168 -0.35949 0.21628 -0.35093 0.21497 -0.34283 C 0.21289 -0.3294 0.20937 -0.31274 0.20677 -0.29954 L 0.20586 -0.28774 L 0.20586 -0.2875 " pathEditMode="relative" rAng="0" ptsTypes="AAAAAAAAAAAAAAAAAAAAAAAAAAAAAAAAAAAAAAAAAAAAAAAAAAAAAAAAAAAAAAAAAAAAAAAAAAAAAAA">
                                      <p:cBhvr>
                                        <p:cTn id="40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" y="-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20</cp:revision>
  <dcterms:created xsi:type="dcterms:W3CDTF">2024-04-13T10:22:00Z</dcterms:created>
  <dcterms:modified xsi:type="dcterms:W3CDTF">2024-10-31T11:37:58Z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B554DBF250974356A43D27E33982A804_12</vt:lpwstr>
  </property>
  <property fmtid="{D5CDD505-2E9C-101B-9397-08002B2CF9AE}" pid="3" name="KSOProductBuildVer">
    <vt:lpwstr>1033-12.2.0.17119</vt:lpwstr>
  </property>
</Properties>
</file>